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939" r:id="rId3"/>
  </p:sldMasterIdLst>
  <p:notesMasterIdLst>
    <p:notesMasterId r:id="rId30"/>
  </p:notesMasterIdLst>
  <p:handoutMasterIdLst>
    <p:handoutMasterId r:id="rId31"/>
  </p:handoutMasterIdLst>
  <p:sldIdLst>
    <p:sldId id="306" r:id="rId4"/>
    <p:sldId id="355" r:id="rId5"/>
    <p:sldId id="338" r:id="rId6"/>
    <p:sldId id="289" r:id="rId7"/>
    <p:sldId id="300" r:id="rId8"/>
    <p:sldId id="296" r:id="rId9"/>
    <p:sldId id="339" r:id="rId10"/>
    <p:sldId id="367" r:id="rId11"/>
    <p:sldId id="301" r:id="rId12"/>
    <p:sldId id="368" r:id="rId13"/>
    <p:sldId id="303" r:id="rId14"/>
    <p:sldId id="362" r:id="rId15"/>
    <p:sldId id="356" r:id="rId16"/>
    <p:sldId id="363" r:id="rId17"/>
    <p:sldId id="314" r:id="rId18"/>
    <p:sldId id="315" r:id="rId19"/>
    <p:sldId id="366" r:id="rId20"/>
    <p:sldId id="321" r:id="rId21"/>
    <p:sldId id="349" r:id="rId22"/>
    <p:sldId id="357" r:id="rId23"/>
    <p:sldId id="359" r:id="rId24"/>
    <p:sldId id="360" r:id="rId25"/>
    <p:sldId id="333" r:id="rId26"/>
    <p:sldId id="347" r:id="rId27"/>
    <p:sldId id="361" r:id="rId28"/>
    <p:sldId id="348" r:id="rId29"/>
  </p:sldIdLst>
  <p:sldSz cx="12192000" cy="6858000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F231733-3DD3-46D5-B759-4BDDC0ED39C3}">
          <p14:sldIdLst>
            <p14:sldId id="306"/>
            <p14:sldId id="355"/>
            <p14:sldId id="338"/>
            <p14:sldId id="289"/>
            <p14:sldId id="300"/>
            <p14:sldId id="296"/>
            <p14:sldId id="339"/>
            <p14:sldId id="367"/>
            <p14:sldId id="301"/>
            <p14:sldId id="368"/>
            <p14:sldId id="303"/>
            <p14:sldId id="362"/>
            <p14:sldId id="356"/>
            <p14:sldId id="363"/>
            <p14:sldId id="314"/>
            <p14:sldId id="315"/>
            <p14:sldId id="366"/>
            <p14:sldId id="321"/>
            <p14:sldId id="349"/>
            <p14:sldId id="357"/>
            <p14:sldId id="359"/>
            <p14:sldId id="360"/>
            <p14:sldId id="333"/>
            <p14:sldId id="347"/>
            <p14:sldId id="361"/>
            <p14:sldId id="348"/>
          </p14:sldIdLst>
        </p14:section>
        <p14:section name="Sekcja bez tytułu" id="{008C70AB-FBC4-48F3-8B91-093621007D9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yda Izabela" initials="PI" lastIdx="5" clrIdx="0">
    <p:extLst>
      <p:ext uri="{19B8F6BF-5375-455C-9EA6-DF929625EA0E}">
        <p15:presenceInfo xmlns:p15="http://schemas.microsoft.com/office/powerpoint/2012/main" userId="S-1-5-21-3206520871-3329782533-3569228042-23382" providerId="AD"/>
      </p:ext>
    </p:extLst>
  </p:cmAuthor>
  <p:cmAuthor id="2" name="Krysińska Anna" initials="KA" lastIdx="2" clrIdx="1">
    <p:extLst>
      <p:ext uri="{19B8F6BF-5375-455C-9EA6-DF929625EA0E}">
        <p15:presenceInfo xmlns:p15="http://schemas.microsoft.com/office/powerpoint/2012/main" userId="S-1-5-21-3206520871-3329782533-3569228042-2722" providerId="AD"/>
      </p:ext>
    </p:extLst>
  </p:cmAuthor>
  <p:cmAuthor id="3" name="Krysińska Anna" initials="KA [2]" lastIdx="22" clrIdx="2">
    <p:extLst>
      <p:ext uri="{19B8F6BF-5375-455C-9EA6-DF929625EA0E}">
        <p15:presenceInfo xmlns:p15="http://schemas.microsoft.com/office/powerpoint/2012/main" userId="S::anna.krysinska@coi.gov.pl::4a6cf1d7-7006-46ef-89c4-14fa406b4dc4" providerId="AD"/>
      </p:ext>
    </p:extLst>
  </p:cmAuthor>
  <p:cmAuthor id="4" name="Pyda Izabela" initials="PI [2]" lastIdx="55" clrIdx="3">
    <p:extLst>
      <p:ext uri="{19B8F6BF-5375-455C-9EA6-DF929625EA0E}">
        <p15:presenceInfo xmlns:p15="http://schemas.microsoft.com/office/powerpoint/2012/main" userId="S::Izabela.Pyda@coi.gov.pl::54388879-6040-4d24-a1aa-f0be86166c1f" providerId="AD"/>
      </p:ext>
    </p:extLst>
  </p:cmAuthor>
  <p:cmAuthor id="5" name="Ziomek Ewa" initials="ZE" lastIdx="5" clrIdx="4">
    <p:extLst>
      <p:ext uri="{19B8F6BF-5375-455C-9EA6-DF929625EA0E}">
        <p15:presenceInfo xmlns:p15="http://schemas.microsoft.com/office/powerpoint/2012/main" userId="S::Ewa.Ziomek@coi.gov.pl::feb3acc3-8c94-44ac-83f1-b019a31ce0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0688" autoAdjust="0"/>
  </p:normalViewPr>
  <p:slideViewPr>
    <p:cSldViewPr snapToGrid="0">
      <p:cViewPr varScale="1">
        <p:scale>
          <a:sx n="101" d="100"/>
          <a:sy n="101" d="100"/>
        </p:scale>
        <p:origin x="130" y="101"/>
      </p:cViewPr>
      <p:guideLst/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notesViewPr>
    <p:cSldViewPr snapToGrid="0">
      <p:cViewPr varScale="1">
        <p:scale>
          <a:sx n="69" d="100"/>
          <a:sy n="69" d="100"/>
        </p:scale>
        <p:origin x="180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theme" Target="../theme/theme5.xml"/><Relationship Id="rId4" Type="http://schemas.openxmlformats.org/officeDocument/2006/relationships/image" Target="../media/image1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9144001" cy="9328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6" y="0"/>
            <a:ext cx="1846871" cy="89962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1" y="385896"/>
            <a:ext cx="2228088" cy="3596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74" y="215950"/>
            <a:ext cx="2049125" cy="6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242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08:37:0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40948-F92D-4A70-B7DE-8CD019182E97}" type="datetimeFigureOut">
              <a:rPr lang="pl-PL" smtClean="0"/>
              <a:t>01.08.2023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056E-3157-4702-91D8-D72C59ECB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3966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57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68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71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53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42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75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42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86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686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86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limicie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16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49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4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EB1DB2A-8359-4BE4-B768-AC43B790056B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43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F67-209A-4C4A-9A40-8ACD4C087EC9}" type="datetime1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42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80FB-85CD-4FBC-B48F-F0768338F628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30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F825-FD07-476D-93C9-BC0EDFA260C6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057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z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-111512" y="-78059"/>
            <a:ext cx="12303512" cy="7092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757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6A72-B307-4CDE-B64B-9F22A1F570DA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74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3E4EE-0C41-4A99-811B-30CCB8E30E26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603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41CE-1E52-4F98-BEDE-A4BD64C7AF63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787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9187-5DE6-4BBB-8D2D-DDD2B56064BA}" type="datetime1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108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8297-064E-43C5-B5CD-57937976E764}" type="datetime1">
              <a:rPr lang="pl-PL" smtClean="0"/>
              <a:t>01.08.2023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478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0745-A380-4437-86B8-0004425A6114}" type="datetime1">
              <a:rPr lang="pl-PL" smtClean="0"/>
              <a:t>01.08.2023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242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FC1DA0D-4B7E-4499-AB9C-2219EC2E848C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792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DBD8-08A0-4B5A-ADCF-036E8731B1FF}" type="datetime1">
              <a:rPr lang="pl-PL" smtClean="0"/>
              <a:t>01.08.2023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191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70AA-A12E-44BF-A1FB-BF392230EC8D}" type="datetime1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02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F43-834E-47F1-A1D7-6BF31708F2AB}" type="datetime1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754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26D3-668A-44CB-9373-5A8F73938552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05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15ED-8B05-4A43-902C-AFFD1E9A0038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62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cząte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5"/>
          <p:cNvSpPr/>
          <p:nvPr userDrawn="1"/>
        </p:nvSpPr>
        <p:spPr>
          <a:xfrm>
            <a:off x="943407" y="5194697"/>
            <a:ext cx="3006969" cy="4923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43408" y="3602287"/>
            <a:ext cx="6137877" cy="4684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Imię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Nazwisko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43407" y="4047643"/>
            <a:ext cx="6137877" cy="4684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Instytucja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43407" y="5207223"/>
            <a:ext cx="3029836" cy="4684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Zapraszam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prezentację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3407" y="1340620"/>
            <a:ext cx="6824077" cy="233902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46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2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9425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3407" y="2259488"/>
            <a:ext cx="6824077" cy="233902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ts val="46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5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0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zyst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4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98E8-0CAD-4B2E-BC02-43F97CE9877D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1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8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ia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3" name="Prostokąt 2"/>
          <p:cNvSpPr/>
          <p:nvPr/>
        </p:nvSpPr>
        <p:spPr>
          <a:xfrm>
            <a:off x="525732" y="2061118"/>
            <a:ext cx="765175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ymbol zastępczy tekstu 8"/>
          <p:cNvSpPr>
            <a:spLocks noGrp="1"/>
          </p:cNvSpPr>
          <p:nvPr/>
        </p:nvSpPr>
        <p:spPr>
          <a:xfrm>
            <a:off x="520970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Styczeń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70294" y="2061118"/>
            <a:ext cx="757238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Symbol zastępczy tekstu 8"/>
          <p:cNvSpPr>
            <a:spLocks noGrp="1"/>
          </p:cNvSpPr>
          <p:nvPr/>
        </p:nvSpPr>
        <p:spPr>
          <a:xfrm>
            <a:off x="1457595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Luty</a:t>
            </a:r>
          </a:p>
        </p:txBody>
      </p:sp>
      <p:sp>
        <p:nvSpPr>
          <p:cNvPr id="8" name="Prostokąt 7"/>
          <p:cNvSpPr/>
          <p:nvPr/>
        </p:nvSpPr>
        <p:spPr>
          <a:xfrm>
            <a:off x="2418033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/>
        </p:nvSpPr>
        <p:spPr>
          <a:xfrm>
            <a:off x="2413270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Marzec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368945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ymbol zastępczy tekstu 8"/>
          <p:cNvSpPr>
            <a:spLocks noGrp="1"/>
          </p:cNvSpPr>
          <p:nvPr/>
        </p:nvSpPr>
        <p:spPr>
          <a:xfrm>
            <a:off x="3364182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Kwiecień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311920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Symbol zastępczy tekstu 8"/>
          <p:cNvSpPr>
            <a:spLocks noGrp="1"/>
          </p:cNvSpPr>
          <p:nvPr/>
        </p:nvSpPr>
        <p:spPr>
          <a:xfrm>
            <a:off x="4307157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Maj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150370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Symbol zastępczy tekstu 8"/>
          <p:cNvSpPr>
            <a:spLocks noGrp="1"/>
          </p:cNvSpPr>
          <p:nvPr/>
        </p:nvSpPr>
        <p:spPr>
          <a:xfrm>
            <a:off x="7145607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Sierpień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8101282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Symbol zastępczy tekstu 8"/>
          <p:cNvSpPr>
            <a:spLocks noGrp="1"/>
          </p:cNvSpPr>
          <p:nvPr/>
        </p:nvSpPr>
        <p:spPr>
          <a:xfrm>
            <a:off x="8096519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Wrzesień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9059751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Symbol zastępczy tekstu 8"/>
          <p:cNvSpPr>
            <a:spLocks noGrp="1"/>
          </p:cNvSpPr>
          <p:nvPr/>
        </p:nvSpPr>
        <p:spPr>
          <a:xfrm>
            <a:off x="9054988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Październik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9990409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Symbol zastępczy tekstu 8"/>
          <p:cNvSpPr>
            <a:spLocks noGrp="1"/>
          </p:cNvSpPr>
          <p:nvPr/>
        </p:nvSpPr>
        <p:spPr>
          <a:xfrm>
            <a:off x="9990408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Listopad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10942527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Symbol zastępczy tekstu 8"/>
          <p:cNvSpPr>
            <a:spLocks noGrp="1"/>
          </p:cNvSpPr>
          <p:nvPr/>
        </p:nvSpPr>
        <p:spPr>
          <a:xfrm>
            <a:off x="10933382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Grudzień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5260038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Symbol zastępczy tekstu 8"/>
          <p:cNvSpPr>
            <a:spLocks noGrp="1"/>
          </p:cNvSpPr>
          <p:nvPr/>
        </p:nvSpPr>
        <p:spPr>
          <a:xfrm>
            <a:off x="5255276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Lipiec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6207394" y="2061118"/>
            <a:ext cx="760412" cy="3781425"/>
          </a:xfrm>
          <a:prstGeom prst="rect">
            <a:avLst/>
          </a:prstGeom>
          <a:solidFill>
            <a:srgbClr val="D8E4F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4D6A8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Symbol zastępczy tekstu 8"/>
          <p:cNvSpPr>
            <a:spLocks noGrp="1"/>
          </p:cNvSpPr>
          <p:nvPr/>
        </p:nvSpPr>
        <p:spPr>
          <a:xfrm>
            <a:off x="6211776" y="1683674"/>
            <a:ext cx="765175" cy="237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4D6A8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Czerwiec</a:t>
            </a:r>
          </a:p>
        </p:txBody>
      </p:sp>
      <p:cxnSp>
        <p:nvCxnSpPr>
          <p:cNvPr id="28" name="Łącznik prosty 27"/>
          <p:cNvCxnSpPr/>
          <p:nvPr/>
        </p:nvCxnSpPr>
        <p:spPr>
          <a:xfrm>
            <a:off x="520970" y="5842543"/>
            <a:ext cx="11171237" cy="0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12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odtytuł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2170873"/>
            <a:ext cx="6480376" cy="369577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</a:defRPr>
            </a:lvl5pPr>
            <a:lvl6pPr marL="270000" indent="-270000">
              <a:defRPr sz="2000" b="0" i="0">
                <a:solidFill>
                  <a:srgbClr val="4D6A80"/>
                </a:solidFill>
              </a:defRPr>
            </a:lvl6pPr>
            <a:lvl7pPr marL="539750" indent="-270000">
              <a:defRPr sz="18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3470" y="1451292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72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551118"/>
            <a:ext cx="11149470" cy="4256558"/>
          </a:xfrm>
          <a:prstGeom prst="rect">
            <a:avLst/>
          </a:prstGeom>
        </p:spPr>
        <p:txBody>
          <a:bodyPr/>
          <a:lstStyle>
            <a:lvl1pPr marL="270000" indent="-270000">
              <a:defRPr sz="2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22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22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2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400" b="0" i="0">
                <a:solidFill>
                  <a:srgbClr val="4D6A80"/>
                </a:solidFill>
              </a:defRPr>
            </a:lvl5pPr>
            <a:lvl6pPr marL="270000" indent="-270000">
              <a:defRPr sz="2400" b="0" i="0">
                <a:solidFill>
                  <a:srgbClr val="4D6A80"/>
                </a:solidFill>
              </a:defRPr>
            </a:lvl6pPr>
            <a:lvl7pPr marL="539750" indent="-270000">
              <a:defRPr sz="2200" b="0" i="0">
                <a:solidFill>
                  <a:srgbClr val="4D6A80"/>
                </a:solidFill>
              </a:defRPr>
            </a:lvl7pPr>
            <a:lvl8pPr marL="270000" indent="-270000">
              <a:defRPr sz="2400" b="0" i="0">
                <a:solidFill>
                  <a:srgbClr val="4D6A80"/>
                </a:solidFill>
              </a:defRPr>
            </a:lvl8pPr>
            <a:lvl9pPr marL="539750" indent="-270000">
              <a:defRPr sz="24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2718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8" hasCustomPrompt="1"/>
          </p:nvPr>
        </p:nvSpPr>
        <p:spPr>
          <a:xfrm>
            <a:off x="553469" y="1551117"/>
            <a:ext cx="11149469" cy="425655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</a:defRPr>
            </a:lvl5pPr>
            <a:lvl6pPr marL="270000" indent="-270000">
              <a:defRPr sz="2000" b="0" i="0">
                <a:solidFill>
                  <a:srgbClr val="4D6A80"/>
                </a:solidFill>
              </a:defRPr>
            </a:lvl6pPr>
            <a:lvl7pPr marL="539750" indent="-270000">
              <a:defRPr sz="18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830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ie kolumny tekstu z tytułami i lis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69" y="2104968"/>
            <a:ext cx="5369535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</a:defRPr>
            </a:lvl5pPr>
            <a:lvl6pPr marL="270000" indent="-270000">
              <a:defRPr sz="2000" b="0" i="0">
                <a:solidFill>
                  <a:srgbClr val="4D6A80"/>
                </a:solidFill>
              </a:defRPr>
            </a:lvl6pPr>
            <a:lvl7pPr marL="539750" indent="-270000">
              <a:defRPr sz="18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21" hasCustomPrompt="1"/>
          </p:nvPr>
        </p:nvSpPr>
        <p:spPr>
          <a:xfrm>
            <a:off x="6333404" y="2104968"/>
            <a:ext cx="5369535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</a:defRPr>
            </a:lvl5pPr>
            <a:lvl6pPr marL="270000" indent="-270000">
              <a:defRPr sz="2000" b="0" i="0">
                <a:solidFill>
                  <a:srgbClr val="4D6A80"/>
                </a:solidFill>
              </a:defRPr>
            </a:lvl6pPr>
            <a:lvl7pPr marL="539750" indent="-270000">
              <a:defRPr sz="18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53471" y="1451292"/>
            <a:ext cx="5369534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333404" y="1451292"/>
            <a:ext cx="5369535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50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ie kolumny tekstu z lis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69" y="1622854"/>
            <a:ext cx="5369535" cy="4357815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21" hasCustomPrompt="1"/>
          </p:nvPr>
        </p:nvSpPr>
        <p:spPr>
          <a:xfrm>
            <a:off x="6333404" y="1622854"/>
            <a:ext cx="5369535" cy="4357815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311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zy kolumny tekstu z tytułami  lis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3470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74311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195153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2095823"/>
            <a:ext cx="3507785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28" hasCustomPrompt="1"/>
          </p:nvPr>
        </p:nvSpPr>
        <p:spPr>
          <a:xfrm>
            <a:off x="4374312" y="2095823"/>
            <a:ext cx="3507785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29" hasCustomPrompt="1"/>
          </p:nvPr>
        </p:nvSpPr>
        <p:spPr>
          <a:xfrm>
            <a:off x="8195153" y="2095822"/>
            <a:ext cx="3507785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074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zy kolumny tekstu z lis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589987"/>
            <a:ext cx="3507785" cy="4242403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</a:defRPr>
            </a:lvl5pPr>
            <a:lvl6pPr marL="270000" indent="-270000">
              <a:defRPr sz="2000" b="0" i="0">
                <a:solidFill>
                  <a:srgbClr val="4D6A80"/>
                </a:solidFill>
              </a:defRPr>
            </a:lvl6pPr>
            <a:lvl7pPr marL="539750" indent="-270000">
              <a:defRPr sz="16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28" hasCustomPrompt="1"/>
          </p:nvPr>
        </p:nvSpPr>
        <p:spPr>
          <a:xfrm>
            <a:off x="4374312" y="1589987"/>
            <a:ext cx="3507785" cy="4242403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</a:defRPr>
            </a:lvl5pPr>
            <a:lvl6pPr marL="270000" indent="-270000">
              <a:defRPr sz="2000" b="0" i="0">
                <a:solidFill>
                  <a:srgbClr val="4D6A80"/>
                </a:solidFill>
              </a:defRPr>
            </a:lvl6pPr>
            <a:lvl7pPr marL="539750" indent="-270000">
              <a:defRPr sz="16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29" hasCustomPrompt="1"/>
          </p:nvPr>
        </p:nvSpPr>
        <p:spPr>
          <a:xfrm>
            <a:off x="8195153" y="1589986"/>
            <a:ext cx="3507785" cy="4242403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</a:defRPr>
            </a:lvl5pPr>
            <a:lvl6pPr marL="270000" indent="-270000">
              <a:defRPr sz="2000" b="0" i="0">
                <a:solidFill>
                  <a:srgbClr val="4D6A80"/>
                </a:solidFill>
              </a:defRPr>
            </a:lvl6pPr>
            <a:lvl7pPr marL="539750" indent="-270000">
              <a:defRPr sz="16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0956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zy kolumny tekstu z list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589987"/>
            <a:ext cx="3507785" cy="4242403"/>
          </a:xfrm>
          <a:prstGeom prst="rect">
            <a:avLst/>
          </a:prstGeom>
        </p:spPr>
        <p:txBody>
          <a:bodyPr/>
          <a:lstStyle>
            <a:lvl1pPr marL="270000" indent="-270000">
              <a:defRPr sz="18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1800" b="0" i="0">
                <a:solidFill>
                  <a:srgbClr val="4D6A80"/>
                </a:solidFill>
              </a:defRPr>
            </a:lvl5pPr>
            <a:lvl6pPr marL="270000" indent="-270000">
              <a:defRPr sz="1800" b="0" i="0">
                <a:solidFill>
                  <a:srgbClr val="4D6A80"/>
                </a:solidFill>
              </a:defRPr>
            </a:lvl6pPr>
            <a:lvl7pPr marL="539750" indent="-270000">
              <a:defRPr sz="14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4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30" hasCustomPrompt="1"/>
          </p:nvPr>
        </p:nvSpPr>
        <p:spPr>
          <a:xfrm>
            <a:off x="4374312" y="1589986"/>
            <a:ext cx="3507785" cy="4242403"/>
          </a:xfrm>
          <a:prstGeom prst="rect">
            <a:avLst/>
          </a:prstGeom>
        </p:spPr>
        <p:txBody>
          <a:bodyPr/>
          <a:lstStyle>
            <a:lvl1pPr marL="270000" indent="-270000">
              <a:defRPr sz="18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1800" b="0" i="0">
                <a:solidFill>
                  <a:srgbClr val="4D6A80"/>
                </a:solidFill>
              </a:defRPr>
            </a:lvl5pPr>
            <a:lvl6pPr marL="270000" indent="-270000">
              <a:defRPr sz="1800" b="0" i="0">
                <a:solidFill>
                  <a:srgbClr val="4D6A80"/>
                </a:solidFill>
              </a:defRPr>
            </a:lvl6pPr>
            <a:lvl7pPr marL="539750" indent="-270000">
              <a:defRPr sz="14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4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31" hasCustomPrompt="1"/>
          </p:nvPr>
        </p:nvSpPr>
        <p:spPr>
          <a:xfrm>
            <a:off x="8195154" y="1589986"/>
            <a:ext cx="3507785" cy="4242403"/>
          </a:xfrm>
          <a:prstGeom prst="rect">
            <a:avLst/>
          </a:prstGeom>
        </p:spPr>
        <p:txBody>
          <a:bodyPr/>
          <a:lstStyle>
            <a:lvl1pPr marL="270000" indent="-270000">
              <a:defRPr sz="18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1800" b="0" i="0">
                <a:solidFill>
                  <a:srgbClr val="4D6A80"/>
                </a:solidFill>
              </a:defRPr>
            </a:lvl5pPr>
            <a:lvl6pPr marL="270000" indent="-270000">
              <a:defRPr sz="1800" b="0" i="0">
                <a:solidFill>
                  <a:srgbClr val="4D6A80"/>
                </a:solidFill>
              </a:defRPr>
            </a:lvl6pPr>
            <a:lvl7pPr marL="539750" indent="-270000">
              <a:defRPr sz="1400" b="0" i="0">
                <a:solidFill>
                  <a:srgbClr val="4D6A80"/>
                </a:solidFill>
              </a:defRPr>
            </a:lvl7pPr>
            <a:lvl8pPr marL="270000" indent="-270000">
              <a:defRPr sz="2000" b="0" i="0">
                <a:solidFill>
                  <a:srgbClr val="4D6A80"/>
                </a:solidFill>
              </a:defRPr>
            </a:lvl8pPr>
            <a:lvl9pPr marL="539750" indent="-270000">
              <a:defRPr sz="14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335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8A1E47-8BB2-48B3-B171-6E400F8EE5EE}" type="datetime1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87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 tekstu z tytuł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5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6329252" y="2095825"/>
            <a:ext cx="5373687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68" y="2095825"/>
            <a:ext cx="5369535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53471" y="1451292"/>
            <a:ext cx="5369534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333404" y="1451292"/>
            <a:ext cx="5369535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7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ie kolumny tekstu z tytuł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6329252" y="2104969"/>
            <a:ext cx="5373687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68" y="2104969"/>
            <a:ext cx="5369535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53471" y="1451292"/>
            <a:ext cx="5369534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333404" y="1451292"/>
            <a:ext cx="5369535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3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ie kolumny teks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6329254" y="1535570"/>
            <a:ext cx="5373687" cy="43297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2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1535570"/>
            <a:ext cx="5369535" cy="43297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2898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ie kolumny teks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6329254" y="1535570"/>
            <a:ext cx="5373687" cy="43297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1535570"/>
            <a:ext cx="5369535" cy="43297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998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kolumny tekstu z tytułam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69" y="2114113"/>
            <a:ext cx="3507786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24" hasCustomPrompt="1"/>
          </p:nvPr>
        </p:nvSpPr>
        <p:spPr>
          <a:xfrm>
            <a:off x="4374311" y="2114112"/>
            <a:ext cx="3507786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25" hasCustomPrompt="1"/>
          </p:nvPr>
        </p:nvSpPr>
        <p:spPr>
          <a:xfrm>
            <a:off x="8195153" y="2114111"/>
            <a:ext cx="3507786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3470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74311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195153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16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zy kolumny tekstu z tytułam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3470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69" y="2178121"/>
            <a:ext cx="3507786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24" hasCustomPrompt="1"/>
          </p:nvPr>
        </p:nvSpPr>
        <p:spPr>
          <a:xfrm>
            <a:off x="4374311" y="2178120"/>
            <a:ext cx="3507786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25" hasCustomPrompt="1"/>
          </p:nvPr>
        </p:nvSpPr>
        <p:spPr>
          <a:xfrm>
            <a:off x="8195153" y="2178119"/>
            <a:ext cx="3507786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6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74311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195153" y="1368996"/>
            <a:ext cx="3507786" cy="5852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1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zy kolumny teks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1535570"/>
            <a:ext cx="3507786" cy="4346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24" hasCustomPrompt="1"/>
          </p:nvPr>
        </p:nvSpPr>
        <p:spPr>
          <a:xfrm>
            <a:off x="4374312" y="1535569"/>
            <a:ext cx="3507786" cy="4346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25" hasCustomPrompt="1"/>
          </p:nvPr>
        </p:nvSpPr>
        <p:spPr>
          <a:xfrm>
            <a:off x="8195154" y="1535568"/>
            <a:ext cx="3507786" cy="4346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601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zy kolumny tekst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1535570"/>
            <a:ext cx="3507786" cy="4346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24" hasCustomPrompt="1"/>
          </p:nvPr>
        </p:nvSpPr>
        <p:spPr>
          <a:xfrm>
            <a:off x="4374312" y="1535569"/>
            <a:ext cx="3507786" cy="4346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25" hasCustomPrompt="1"/>
          </p:nvPr>
        </p:nvSpPr>
        <p:spPr>
          <a:xfrm>
            <a:off x="8195154" y="1535568"/>
            <a:ext cx="3507786" cy="43462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1600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jedynczy obrazek skos/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6875" y="1250972"/>
            <a:ext cx="6677798" cy="5039694"/>
          </a:xfrm>
          <a:custGeom>
            <a:avLst/>
            <a:gdLst>
              <a:gd name="connsiteX0" fmla="*/ 0 w 6099048"/>
              <a:gd name="connsiteY0" fmla="*/ 0 h 3849624"/>
              <a:gd name="connsiteX1" fmla="*/ 6099048 w 6099048"/>
              <a:gd name="connsiteY1" fmla="*/ 0 h 3849624"/>
              <a:gd name="connsiteX2" fmla="*/ 6099048 w 6099048"/>
              <a:gd name="connsiteY2" fmla="*/ 3849624 h 3849624"/>
              <a:gd name="connsiteX3" fmla="*/ 0 w 6099048"/>
              <a:gd name="connsiteY3" fmla="*/ 3849624 h 3849624"/>
              <a:gd name="connsiteX4" fmla="*/ 0 w 6099048"/>
              <a:gd name="connsiteY4" fmla="*/ 0 h 3849624"/>
              <a:gd name="connsiteX0" fmla="*/ 10160 w 6099048"/>
              <a:gd name="connsiteY0" fmla="*/ 0 h 4469384"/>
              <a:gd name="connsiteX1" fmla="*/ 6099048 w 6099048"/>
              <a:gd name="connsiteY1" fmla="*/ 619760 h 4469384"/>
              <a:gd name="connsiteX2" fmla="*/ 6099048 w 6099048"/>
              <a:gd name="connsiteY2" fmla="*/ 4469384 h 4469384"/>
              <a:gd name="connsiteX3" fmla="*/ 0 w 6099048"/>
              <a:gd name="connsiteY3" fmla="*/ 4469384 h 4469384"/>
              <a:gd name="connsiteX4" fmla="*/ 10160 w 6099048"/>
              <a:gd name="connsiteY4" fmla="*/ 0 h 4469384"/>
              <a:gd name="connsiteX0" fmla="*/ 10160 w 6718808"/>
              <a:gd name="connsiteY0" fmla="*/ 20320 h 4489704"/>
              <a:gd name="connsiteX1" fmla="*/ 6718808 w 6718808"/>
              <a:gd name="connsiteY1" fmla="*/ 0 h 4489704"/>
              <a:gd name="connsiteX2" fmla="*/ 6099048 w 6718808"/>
              <a:gd name="connsiteY2" fmla="*/ 4489704 h 4489704"/>
              <a:gd name="connsiteX3" fmla="*/ 0 w 6718808"/>
              <a:gd name="connsiteY3" fmla="*/ 4489704 h 4489704"/>
              <a:gd name="connsiteX4" fmla="*/ 10160 w 6718808"/>
              <a:gd name="connsiteY4" fmla="*/ 20320 h 448970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4489704 h 5160264"/>
              <a:gd name="connsiteX4" fmla="*/ 10160 w 6718808"/>
              <a:gd name="connsiteY4" fmla="*/ 20320 h 5160264"/>
              <a:gd name="connsiteX0" fmla="*/ 243840 w 6952488"/>
              <a:gd name="connsiteY0" fmla="*/ 20320 h 5160264"/>
              <a:gd name="connsiteX1" fmla="*/ 6952488 w 6952488"/>
              <a:gd name="connsiteY1" fmla="*/ 0 h 5160264"/>
              <a:gd name="connsiteX2" fmla="*/ 5164328 w 6952488"/>
              <a:gd name="connsiteY2" fmla="*/ 5160264 h 5160264"/>
              <a:gd name="connsiteX3" fmla="*/ 0 w 6952488"/>
              <a:gd name="connsiteY3" fmla="*/ 5139944 h 5160264"/>
              <a:gd name="connsiteX4" fmla="*/ 243840 w 6952488"/>
              <a:gd name="connsiteY4" fmla="*/ 20320 h 516026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5139944 h 5160264"/>
              <a:gd name="connsiteX4" fmla="*/ 10160 w 6718808"/>
              <a:gd name="connsiteY4" fmla="*/ 20320 h 5160264"/>
              <a:gd name="connsiteX0" fmla="*/ 10160 w 6708648"/>
              <a:gd name="connsiteY0" fmla="*/ 10160 h 5150104"/>
              <a:gd name="connsiteX1" fmla="*/ 6708648 w 6708648"/>
              <a:gd name="connsiteY1" fmla="*/ 0 h 5150104"/>
              <a:gd name="connsiteX2" fmla="*/ 4930648 w 6708648"/>
              <a:gd name="connsiteY2" fmla="*/ 5150104 h 5150104"/>
              <a:gd name="connsiteX3" fmla="*/ 0 w 6708648"/>
              <a:gd name="connsiteY3" fmla="*/ 5129784 h 5150104"/>
              <a:gd name="connsiteX4" fmla="*/ 10160 w 6708648"/>
              <a:gd name="connsiteY4" fmla="*/ 10160 h 5150104"/>
              <a:gd name="connsiteX0" fmla="*/ 377 w 6698865"/>
              <a:gd name="connsiteY0" fmla="*/ 10160 h 5150104"/>
              <a:gd name="connsiteX1" fmla="*/ 6698865 w 6698865"/>
              <a:gd name="connsiteY1" fmla="*/ 0 h 5150104"/>
              <a:gd name="connsiteX2" fmla="*/ 4920865 w 6698865"/>
              <a:gd name="connsiteY2" fmla="*/ 5150104 h 5150104"/>
              <a:gd name="connsiteX3" fmla="*/ 14280 w 6698865"/>
              <a:gd name="connsiteY3" fmla="*/ 5139603 h 5150104"/>
              <a:gd name="connsiteX4" fmla="*/ 377 w 6698865"/>
              <a:gd name="connsiteY4" fmla="*/ 10160 h 5150104"/>
              <a:gd name="connsiteX0" fmla="*/ 1043 w 6699531"/>
              <a:gd name="connsiteY0" fmla="*/ 10160 h 5159242"/>
              <a:gd name="connsiteX1" fmla="*/ 6699531 w 6699531"/>
              <a:gd name="connsiteY1" fmla="*/ 0 h 5159242"/>
              <a:gd name="connsiteX2" fmla="*/ 4921531 w 6699531"/>
              <a:gd name="connsiteY2" fmla="*/ 5150104 h 5159242"/>
              <a:gd name="connsiteX3" fmla="*/ 508 w 6699531"/>
              <a:gd name="connsiteY3" fmla="*/ 5159242 h 5159242"/>
              <a:gd name="connsiteX4" fmla="*/ 1043 w 6699531"/>
              <a:gd name="connsiteY4" fmla="*/ 10160 h 515924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654 w 6699142"/>
              <a:gd name="connsiteY0" fmla="*/ 10160 h 5164152"/>
              <a:gd name="connsiteX1" fmla="*/ 6699142 w 6699142"/>
              <a:gd name="connsiteY1" fmla="*/ 0 h 5164152"/>
              <a:gd name="connsiteX2" fmla="*/ 4921142 w 6699142"/>
              <a:gd name="connsiteY2" fmla="*/ 5150104 h 5164152"/>
              <a:gd name="connsiteX3" fmla="*/ 4932 w 6699142"/>
              <a:gd name="connsiteY3" fmla="*/ 5164152 h 5164152"/>
              <a:gd name="connsiteX4" fmla="*/ 654 w 6699142"/>
              <a:gd name="connsiteY4" fmla="*/ 10160 h 5164152"/>
              <a:gd name="connsiteX0" fmla="*/ 654 w 6699142"/>
              <a:gd name="connsiteY0" fmla="*/ 10160 h 5154332"/>
              <a:gd name="connsiteX1" fmla="*/ 6699142 w 6699142"/>
              <a:gd name="connsiteY1" fmla="*/ 0 h 5154332"/>
              <a:gd name="connsiteX2" fmla="*/ 4921142 w 6699142"/>
              <a:gd name="connsiteY2" fmla="*/ 5150104 h 5154332"/>
              <a:gd name="connsiteX3" fmla="*/ 4932 w 6699142"/>
              <a:gd name="connsiteY3" fmla="*/ 5154332 h 5154332"/>
              <a:gd name="connsiteX4" fmla="*/ 654 w 6699142"/>
              <a:gd name="connsiteY4" fmla="*/ 10160 h 515433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14973 w 6713461"/>
              <a:gd name="connsiteY0" fmla="*/ 10160 h 5150104"/>
              <a:gd name="connsiteX1" fmla="*/ 6713461 w 6713461"/>
              <a:gd name="connsiteY1" fmla="*/ 0 h 5150104"/>
              <a:gd name="connsiteX2" fmla="*/ 4935461 w 6713461"/>
              <a:gd name="connsiteY2" fmla="*/ 5150104 h 5150104"/>
              <a:gd name="connsiteX3" fmla="*/ 0 w 6713461"/>
              <a:gd name="connsiteY3" fmla="*/ 5149424 h 5150104"/>
              <a:gd name="connsiteX4" fmla="*/ 14973 w 6713461"/>
              <a:gd name="connsiteY4" fmla="*/ 10160 h 5150104"/>
              <a:gd name="connsiteX0" fmla="*/ 377 w 6698865"/>
              <a:gd name="connsiteY0" fmla="*/ 10160 h 5154335"/>
              <a:gd name="connsiteX1" fmla="*/ 6698865 w 6698865"/>
              <a:gd name="connsiteY1" fmla="*/ 0 h 5154335"/>
              <a:gd name="connsiteX2" fmla="*/ 4920865 w 6698865"/>
              <a:gd name="connsiteY2" fmla="*/ 5150104 h 5154335"/>
              <a:gd name="connsiteX3" fmla="*/ 14280 w 6698865"/>
              <a:gd name="connsiteY3" fmla="*/ 5154335 h 5154335"/>
              <a:gd name="connsiteX4" fmla="*/ 377 w 6698865"/>
              <a:gd name="connsiteY4" fmla="*/ 10160 h 5154335"/>
              <a:gd name="connsiteX0" fmla="*/ 478 w 6694154"/>
              <a:gd name="connsiteY0" fmla="*/ 0 h 5158904"/>
              <a:gd name="connsiteX1" fmla="*/ 6694154 w 6694154"/>
              <a:gd name="connsiteY1" fmla="*/ 4569 h 5158904"/>
              <a:gd name="connsiteX2" fmla="*/ 4916154 w 6694154"/>
              <a:gd name="connsiteY2" fmla="*/ 5154673 h 5158904"/>
              <a:gd name="connsiteX3" fmla="*/ 9569 w 6694154"/>
              <a:gd name="connsiteY3" fmla="*/ 5158904 h 5158904"/>
              <a:gd name="connsiteX4" fmla="*/ 478 w 6694154"/>
              <a:gd name="connsiteY4" fmla="*/ 0 h 5158904"/>
              <a:gd name="connsiteX0" fmla="*/ 10160 w 6684585"/>
              <a:gd name="connsiteY0" fmla="*/ 10160 h 5154335"/>
              <a:gd name="connsiteX1" fmla="*/ 6684585 w 6684585"/>
              <a:gd name="connsiteY1" fmla="*/ 0 h 5154335"/>
              <a:gd name="connsiteX2" fmla="*/ 4906585 w 6684585"/>
              <a:gd name="connsiteY2" fmla="*/ 5150104 h 5154335"/>
              <a:gd name="connsiteX3" fmla="*/ 0 w 6684585"/>
              <a:gd name="connsiteY3" fmla="*/ 5154335 h 5154335"/>
              <a:gd name="connsiteX4" fmla="*/ 10160 w 6684585"/>
              <a:gd name="connsiteY4" fmla="*/ 10160 h 5154335"/>
              <a:gd name="connsiteX0" fmla="*/ 653 w 6689516"/>
              <a:gd name="connsiteY0" fmla="*/ 15069 h 5154335"/>
              <a:gd name="connsiteX1" fmla="*/ 6689516 w 6689516"/>
              <a:gd name="connsiteY1" fmla="*/ 0 h 5154335"/>
              <a:gd name="connsiteX2" fmla="*/ 4911516 w 6689516"/>
              <a:gd name="connsiteY2" fmla="*/ 5150104 h 5154335"/>
              <a:gd name="connsiteX3" fmla="*/ 4931 w 6689516"/>
              <a:gd name="connsiteY3" fmla="*/ 5154335 h 5154335"/>
              <a:gd name="connsiteX4" fmla="*/ 653 w 6689516"/>
              <a:gd name="connsiteY4" fmla="*/ 15069 h 5154335"/>
              <a:gd name="connsiteX0" fmla="*/ 653 w 6689516"/>
              <a:gd name="connsiteY0" fmla="*/ 0 h 5158904"/>
              <a:gd name="connsiteX1" fmla="*/ 6689516 w 6689516"/>
              <a:gd name="connsiteY1" fmla="*/ 4569 h 5158904"/>
              <a:gd name="connsiteX2" fmla="*/ 4911516 w 6689516"/>
              <a:gd name="connsiteY2" fmla="*/ 5154673 h 5158904"/>
              <a:gd name="connsiteX3" fmla="*/ 4931 w 6689516"/>
              <a:gd name="connsiteY3" fmla="*/ 5158904 h 5158904"/>
              <a:gd name="connsiteX4" fmla="*/ 653 w 6689516"/>
              <a:gd name="connsiteY4" fmla="*/ 0 h 5158904"/>
              <a:gd name="connsiteX0" fmla="*/ 477 w 6694152"/>
              <a:gd name="connsiteY0" fmla="*/ 15069 h 5154335"/>
              <a:gd name="connsiteX1" fmla="*/ 6694152 w 6694152"/>
              <a:gd name="connsiteY1" fmla="*/ 0 h 5154335"/>
              <a:gd name="connsiteX2" fmla="*/ 4916152 w 6694152"/>
              <a:gd name="connsiteY2" fmla="*/ 5150104 h 5154335"/>
              <a:gd name="connsiteX3" fmla="*/ 9567 w 6694152"/>
              <a:gd name="connsiteY3" fmla="*/ 5154335 h 5154335"/>
              <a:gd name="connsiteX4" fmla="*/ 477 w 6694152"/>
              <a:gd name="connsiteY4" fmla="*/ 15069 h 5154335"/>
              <a:gd name="connsiteX0" fmla="*/ 19786 w 6684585"/>
              <a:gd name="connsiteY0" fmla="*/ 0 h 5158904"/>
              <a:gd name="connsiteX1" fmla="*/ 6684585 w 6684585"/>
              <a:gd name="connsiteY1" fmla="*/ 4569 h 5158904"/>
              <a:gd name="connsiteX2" fmla="*/ 4906585 w 6684585"/>
              <a:gd name="connsiteY2" fmla="*/ 5154673 h 5158904"/>
              <a:gd name="connsiteX3" fmla="*/ 0 w 6684585"/>
              <a:gd name="connsiteY3" fmla="*/ 5158904 h 5158904"/>
              <a:gd name="connsiteX4" fmla="*/ 19786 w 6684585"/>
              <a:gd name="connsiteY4" fmla="*/ 0 h 5158904"/>
              <a:gd name="connsiteX0" fmla="*/ 653 w 6689515"/>
              <a:gd name="connsiteY0" fmla="*/ 19979 h 5154335"/>
              <a:gd name="connsiteX1" fmla="*/ 6689515 w 6689515"/>
              <a:gd name="connsiteY1" fmla="*/ 0 h 5154335"/>
              <a:gd name="connsiteX2" fmla="*/ 4911515 w 6689515"/>
              <a:gd name="connsiteY2" fmla="*/ 5150104 h 5154335"/>
              <a:gd name="connsiteX3" fmla="*/ 4930 w 6689515"/>
              <a:gd name="connsiteY3" fmla="*/ 5154335 h 5154335"/>
              <a:gd name="connsiteX4" fmla="*/ 653 w 6689515"/>
              <a:gd name="connsiteY4" fmla="*/ 19979 h 5154335"/>
              <a:gd name="connsiteX0" fmla="*/ 477 w 6694151"/>
              <a:gd name="connsiteY0" fmla="*/ 0 h 5168724"/>
              <a:gd name="connsiteX1" fmla="*/ 6694151 w 6694151"/>
              <a:gd name="connsiteY1" fmla="*/ 14389 h 5168724"/>
              <a:gd name="connsiteX2" fmla="*/ 4916151 w 6694151"/>
              <a:gd name="connsiteY2" fmla="*/ 5164493 h 5168724"/>
              <a:gd name="connsiteX3" fmla="*/ 9566 w 6694151"/>
              <a:gd name="connsiteY3" fmla="*/ 5168724 h 5168724"/>
              <a:gd name="connsiteX4" fmla="*/ 477 w 6694151"/>
              <a:gd name="connsiteY4" fmla="*/ 0 h 5168724"/>
              <a:gd name="connsiteX0" fmla="*/ 376 w 6698862"/>
              <a:gd name="connsiteY0" fmla="*/ 29798 h 5154335"/>
              <a:gd name="connsiteX1" fmla="*/ 6698862 w 6698862"/>
              <a:gd name="connsiteY1" fmla="*/ 0 h 5154335"/>
              <a:gd name="connsiteX2" fmla="*/ 4920862 w 6698862"/>
              <a:gd name="connsiteY2" fmla="*/ 5150104 h 5154335"/>
              <a:gd name="connsiteX3" fmla="*/ 14277 w 6698862"/>
              <a:gd name="connsiteY3" fmla="*/ 5154335 h 5154335"/>
              <a:gd name="connsiteX4" fmla="*/ 376 w 6698862"/>
              <a:gd name="connsiteY4" fmla="*/ 29798 h 5154335"/>
              <a:gd name="connsiteX0" fmla="*/ 464 w 6698950"/>
              <a:gd name="connsiteY0" fmla="*/ 29798 h 5150104"/>
              <a:gd name="connsiteX1" fmla="*/ 6698950 w 6698950"/>
              <a:gd name="connsiteY1" fmla="*/ 0 h 5150104"/>
              <a:gd name="connsiteX2" fmla="*/ 4920950 w 6698950"/>
              <a:gd name="connsiteY2" fmla="*/ 5150104 h 5150104"/>
              <a:gd name="connsiteX3" fmla="*/ 10052 w 6698950"/>
              <a:gd name="connsiteY3" fmla="*/ 5149935 h 5150104"/>
              <a:gd name="connsiteX4" fmla="*/ 464 w 6698950"/>
              <a:gd name="connsiteY4" fmla="*/ 29798 h 5150104"/>
              <a:gd name="connsiteX0" fmla="*/ 7665 w 6688898"/>
              <a:gd name="connsiteY0" fmla="*/ 126602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5 w 6688898"/>
              <a:gd name="connsiteY4" fmla="*/ 126602 h 5150104"/>
              <a:gd name="connsiteX0" fmla="*/ 11979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11979 w 6688898"/>
              <a:gd name="connsiteY4" fmla="*/ 42999 h 5150104"/>
              <a:gd name="connsiteX0" fmla="*/ 7666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6 w 6688898"/>
              <a:gd name="connsiteY4" fmla="*/ 42999 h 5150104"/>
              <a:gd name="connsiteX0" fmla="*/ 878 w 6690737"/>
              <a:gd name="connsiteY0" fmla="*/ 47400 h 5150104"/>
              <a:gd name="connsiteX1" fmla="*/ 6690737 w 6690737"/>
              <a:gd name="connsiteY1" fmla="*/ 0 h 5150104"/>
              <a:gd name="connsiteX2" fmla="*/ 4912737 w 6690737"/>
              <a:gd name="connsiteY2" fmla="*/ 5150104 h 5150104"/>
              <a:gd name="connsiteX3" fmla="*/ 1839 w 6690737"/>
              <a:gd name="connsiteY3" fmla="*/ 5149935 h 5150104"/>
              <a:gd name="connsiteX4" fmla="*/ 878 w 6690737"/>
              <a:gd name="connsiteY4" fmla="*/ 47400 h 5150104"/>
              <a:gd name="connsiteX0" fmla="*/ 878 w 6682110"/>
              <a:gd name="connsiteY0" fmla="*/ 0 h 5102704"/>
              <a:gd name="connsiteX1" fmla="*/ 6682110 w 6682110"/>
              <a:gd name="connsiteY1" fmla="*/ 18602 h 5102704"/>
              <a:gd name="connsiteX2" fmla="*/ 4912737 w 6682110"/>
              <a:gd name="connsiteY2" fmla="*/ 5102704 h 5102704"/>
              <a:gd name="connsiteX3" fmla="*/ 1839 w 6682110"/>
              <a:gd name="connsiteY3" fmla="*/ 5102535 h 5102704"/>
              <a:gd name="connsiteX4" fmla="*/ 878 w 6682110"/>
              <a:gd name="connsiteY4" fmla="*/ 0 h 5102704"/>
              <a:gd name="connsiteX0" fmla="*/ 878 w 6677796"/>
              <a:gd name="connsiteY0" fmla="*/ 38600 h 5141304"/>
              <a:gd name="connsiteX1" fmla="*/ 6677796 w 6677796"/>
              <a:gd name="connsiteY1" fmla="*/ 0 h 5141304"/>
              <a:gd name="connsiteX2" fmla="*/ 4912737 w 6677796"/>
              <a:gd name="connsiteY2" fmla="*/ 5141304 h 5141304"/>
              <a:gd name="connsiteX3" fmla="*/ 1839 w 6677796"/>
              <a:gd name="connsiteY3" fmla="*/ 5141135 h 5141304"/>
              <a:gd name="connsiteX4" fmla="*/ 878 w 6677796"/>
              <a:gd name="connsiteY4" fmla="*/ 38600 h 5141304"/>
              <a:gd name="connsiteX0" fmla="*/ 376 w 6690234"/>
              <a:gd name="connsiteY0" fmla="*/ 77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7799 h 5141304"/>
              <a:gd name="connsiteX0" fmla="*/ 376 w 6690234"/>
              <a:gd name="connsiteY0" fmla="*/ 121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12199 h 5141304"/>
              <a:gd name="connsiteX0" fmla="*/ 879 w 6677798"/>
              <a:gd name="connsiteY0" fmla="*/ 3398 h 5141304"/>
              <a:gd name="connsiteX1" fmla="*/ 6677798 w 6677798"/>
              <a:gd name="connsiteY1" fmla="*/ 0 h 5141304"/>
              <a:gd name="connsiteX2" fmla="*/ 4912739 w 6677798"/>
              <a:gd name="connsiteY2" fmla="*/ 5141304 h 5141304"/>
              <a:gd name="connsiteX3" fmla="*/ 1841 w 6677798"/>
              <a:gd name="connsiteY3" fmla="*/ 5141135 h 5141304"/>
              <a:gd name="connsiteX4" fmla="*/ 879 w 6677798"/>
              <a:gd name="connsiteY4" fmla="*/ 3398 h 51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798" h="5141304">
                <a:moveTo>
                  <a:pt x="879" y="3398"/>
                </a:moveTo>
                <a:lnTo>
                  <a:pt x="6677798" y="0"/>
                </a:lnTo>
                <a:lnTo>
                  <a:pt x="4912739" y="5141304"/>
                </a:lnTo>
                <a:lnTo>
                  <a:pt x="1841" y="5141135"/>
                </a:lnTo>
                <a:cubicBezTo>
                  <a:pt x="5228" y="3651340"/>
                  <a:pt x="-2508" y="1493193"/>
                  <a:pt x="879" y="339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7045710" y="1869544"/>
            <a:ext cx="4657229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3613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jedynczy obrazek skos/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6670922" y="1250972"/>
            <a:ext cx="5521077" cy="5039694"/>
          </a:xfrm>
          <a:custGeom>
            <a:avLst/>
            <a:gdLst>
              <a:gd name="connsiteX0" fmla="*/ 0 w 6099048"/>
              <a:gd name="connsiteY0" fmla="*/ 0 h 3849624"/>
              <a:gd name="connsiteX1" fmla="*/ 6099048 w 6099048"/>
              <a:gd name="connsiteY1" fmla="*/ 0 h 3849624"/>
              <a:gd name="connsiteX2" fmla="*/ 6099048 w 6099048"/>
              <a:gd name="connsiteY2" fmla="*/ 3849624 h 3849624"/>
              <a:gd name="connsiteX3" fmla="*/ 0 w 6099048"/>
              <a:gd name="connsiteY3" fmla="*/ 3849624 h 3849624"/>
              <a:gd name="connsiteX4" fmla="*/ 0 w 6099048"/>
              <a:gd name="connsiteY4" fmla="*/ 0 h 3849624"/>
              <a:gd name="connsiteX0" fmla="*/ 10160 w 6099048"/>
              <a:gd name="connsiteY0" fmla="*/ 0 h 4469384"/>
              <a:gd name="connsiteX1" fmla="*/ 6099048 w 6099048"/>
              <a:gd name="connsiteY1" fmla="*/ 619760 h 4469384"/>
              <a:gd name="connsiteX2" fmla="*/ 6099048 w 6099048"/>
              <a:gd name="connsiteY2" fmla="*/ 4469384 h 4469384"/>
              <a:gd name="connsiteX3" fmla="*/ 0 w 6099048"/>
              <a:gd name="connsiteY3" fmla="*/ 4469384 h 4469384"/>
              <a:gd name="connsiteX4" fmla="*/ 10160 w 6099048"/>
              <a:gd name="connsiteY4" fmla="*/ 0 h 4469384"/>
              <a:gd name="connsiteX0" fmla="*/ 10160 w 6718808"/>
              <a:gd name="connsiteY0" fmla="*/ 20320 h 4489704"/>
              <a:gd name="connsiteX1" fmla="*/ 6718808 w 6718808"/>
              <a:gd name="connsiteY1" fmla="*/ 0 h 4489704"/>
              <a:gd name="connsiteX2" fmla="*/ 6099048 w 6718808"/>
              <a:gd name="connsiteY2" fmla="*/ 4489704 h 4489704"/>
              <a:gd name="connsiteX3" fmla="*/ 0 w 6718808"/>
              <a:gd name="connsiteY3" fmla="*/ 4489704 h 4489704"/>
              <a:gd name="connsiteX4" fmla="*/ 10160 w 6718808"/>
              <a:gd name="connsiteY4" fmla="*/ 20320 h 448970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4489704 h 5160264"/>
              <a:gd name="connsiteX4" fmla="*/ 10160 w 6718808"/>
              <a:gd name="connsiteY4" fmla="*/ 20320 h 5160264"/>
              <a:gd name="connsiteX0" fmla="*/ 243840 w 6952488"/>
              <a:gd name="connsiteY0" fmla="*/ 20320 h 5160264"/>
              <a:gd name="connsiteX1" fmla="*/ 6952488 w 6952488"/>
              <a:gd name="connsiteY1" fmla="*/ 0 h 5160264"/>
              <a:gd name="connsiteX2" fmla="*/ 5164328 w 6952488"/>
              <a:gd name="connsiteY2" fmla="*/ 5160264 h 5160264"/>
              <a:gd name="connsiteX3" fmla="*/ 0 w 6952488"/>
              <a:gd name="connsiteY3" fmla="*/ 5139944 h 5160264"/>
              <a:gd name="connsiteX4" fmla="*/ 243840 w 6952488"/>
              <a:gd name="connsiteY4" fmla="*/ 20320 h 516026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5139944 h 5160264"/>
              <a:gd name="connsiteX4" fmla="*/ 10160 w 6718808"/>
              <a:gd name="connsiteY4" fmla="*/ 20320 h 5160264"/>
              <a:gd name="connsiteX0" fmla="*/ 10160 w 6708648"/>
              <a:gd name="connsiteY0" fmla="*/ 10160 h 5150104"/>
              <a:gd name="connsiteX1" fmla="*/ 6708648 w 6708648"/>
              <a:gd name="connsiteY1" fmla="*/ 0 h 5150104"/>
              <a:gd name="connsiteX2" fmla="*/ 4930648 w 6708648"/>
              <a:gd name="connsiteY2" fmla="*/ 5150104 h 5150104"/>
              <a:gd name="connsiteX3" fmla="*/ 0 w 6708648"/>
              <a:gd name="connsiteY3" fmla="*/ 5129784 h 5150104"/>
              <a:gd name="connsiteX4" fmla="*/ 10160 w 6708648"/>
              <a:gd name="connsiteY4" fmla="*/ 10160 h 5150104"/>
              <a:gd name="connsiteX0" fmla="*/ 377 w 6698865"/>
              <a:gd name="connsiteY0" fmla="*/ 10160 h 5150104"/>
              <a:gd name="connsiteX1" fmla="*/ 6698865 w 6698865"/>
              <a:gd name="connsiteY1" fmla="*/ 0 h 5150104"/>
              <a:gd name="connsiteX2" fmla="*/ 4920865 w 6698865"/>
              <a:gd name="connsiteY2" fmla="*/ 5150104 h 5150104"/>
              <a:gd name="connsiteX3" fmla="*/ 14280 w 6698865"/>
              <a:gd name="connsiteY3" fmla="*/ 5139603 h 5150104"/>
              <a:gd name="connsiteX4" fmla="*/ 377 w 6698865"/>
              <a:gd name="connsiteY4" fmla="*/ 10160 h 5150104"/>
              <a:gd name="connsiteX0" fmla="*/ 1043 w 6699531"/>
              <a:gd name="connsiteY0" fmla="*/ 10160 h 5159242"/>
              <a:gd name="connsiteX1" fmla="*/ 6699531 w 6699531"/>
              <a:gd name="connsiteY1" fmla="*/ 0 h 5159242"/>
              <a:gd name="connsiteX2" fmla="*/ 4921531 w 6699531"/>
              <a:gd name="connsiteY2" fmla="*/ 5150104 h 5159242"/>
              <a:gd name="connsiteX3" fmla="*/ 508 w 6699531"/>
              <a:gd name="connsiteY3" fmla="*/ 5159242 h 5159242"/>
              <a:gd name="connsiteX4" fmla="*/ 1043 w 6699531"/>
              <a:gd name="connsiteY4" fmla="*/ 10160 h 515924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654 w 6699142"/>
              <a:gd name="connsiteY0" fmla="*/ 10160 h 5164152"/>
              <a:gd name="connsiteX1" fmla="*/ 6699142 w 6699142"/>
              <a:gd name="connsiteY1" fmla="*/ 0 h 5164152"/>
              <a:gd name="connsiteX2" fmla="*/ 4921142 w 6699142"/>
              <a:gd name="connsiteY2" fmla="*/ 5150104 h 5164152"/>
              <a:gd name="connsiteX3" fmla="*/ 4932 w 6699142"/>
              <a:gd name="connsiteY3" fmla="*/ 5164152 h 5164152"/>
              <a:gd name="connsiteX4" fmla="*/ 654 w 6699142"/>
              <a:gd name="connsiteY4" fmla="*/ 10160 h 5164152"/>
              <a:gd name="connsiteX0" fmla="*/ 654 w 6699142"/>
              <a:gd name="connsiteY0" fmla="*/ 10160 h 5154332"/>
              <a:gd name="connsiteX1" fmla="*/ 6699142 w 6699142"/>
              <a:gd name="connsiteY1" fmla="*/ 0 h 5154332"/>
              <a:gd name="connsiteX2" fmla="*/ 4921142 w 6699142"/>
              <a:gd name="connsiteY2" fmla="*/ 5150104 h 5154332"/>
              <a:gd name="connsiteX3" fmla="*/ 4932 w 6699142"/>
              <a:gd name="connsiteY3" fmla="*/ 5154332 h 5154332"/>
              <a:gd name="connsiteX4" fmla="*/ 654 w 6699142"/>
              <a:gd name="connsiteY4" fmla="*/ 10160 h 515433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14973 w 6713461"/>
              <a:gd name="connsiteY0" fmla="*/ 10160 h 5150104"/>
              <a:gd name="connsiteX1" fmla="*/ 6713461 w 6713461"/>
              <a:gd name="connsiteY1" fmla="*/ 0 h 5150104"/>
              <a:gd name="connsiteX2" fmla="*/ 4935461 w 6713461"/>
              <a:gd name="connsiteY2" fmla="*/ 5150104 h 5150104"/>
              <a:gd name="connsiteX3" fmla="*/ 0 w 6713461"/>
              <a:gd name="connsiteY3" fmla="*/ 5149424 h 5150104"/>
              <a:gd name="connsiteX4" fmla="*/ 14973 w 6713461"/>
              <a:gd name="connsiteY4" fmla="*/ 10160 h 5150104"/>
              <a:gd name="connsiteX0" fmla="*/ 377 w 6698865"/>
              <a:gd name="connsiteY0" fmla="*/ 10160 h 5154335"/>
              <a:gd name="connsiteX1" fmla="*/ 6698865 w 6698865"/>
              <a:gd name="connsiteY1" fmla="*/ 0 h 5154335"/>
              <a:gd name="connsiteX2" fmla="*/ 4920865 w 6698865"/>
              <a:gd name="connsiteY2" fmla="*/ 5150104 h 5154335"/>
              <a:gd name="connsiteX3" fmla="*/ 14280 w 6698865"/>
              <a:gd name="connsiteY3" fmla="*/ 5154335 h 5154335"/>
              <a:gd name="connsiteX4" fmla="*/ 377 w 6698865"/>
              <a:gd name="connsiteY4" fmla="*/ 10160 h 5154335"/>
              <a:gd name="connsiteX0" fmla="*/ 478 w 6694154"/>
              <a:gd name="connsiteY0" fmla="*/ 0 h 5158904"/>
              <a:gd name="connsiteX1" fmla="*/ 6694154 w 6694154"/>
              <a:gd name="connsiteY1" fmla="*/ 4569 h 5158904"/>
              <a:gd name="connsiteX2" fmla="*/ 4916154 w 6694154"/>
              <a:gd name="connsiteY2" fmla="*/ 5154673 h 5158904"/>
              <a:gd name="connsiteX3" fmla="*/ 9569 w 6694154"/>
              <a:gd name="connsiteY3" fmla="*/ 5158904 h 5158904"/>
              <a:gd name="connsiteX4" fmla="*/ 478 w 6694154"/>
              <a:gd name="connsiteY4" fmla="*/ 0 h 5158904"/>
              <a:gd name="connsiteX0" fmla="*/ 10160 w 6684585"/>
              <a:gd name="connsiteY0" fmla="*/ 10160 h 5154335"/>
              <a:gd name="connsiteX1" fmla="*/ 6684585 w 6684585"/>
              <a:gd name="connsiteY1" fmla="*/ 0 h 5154335"/>
              <a:gd name="connsiteX2" fmla="*/ 4906585 w 6684585"/>
              <a:gd name="connsiteY2" fmla="*/ 5150104 h 5154335"/>
              <a:gd name="connsiteX3" fmla="*/ 0 w 6684585"/>
              <a:gd name="connsiteY3" fmla="*/ 5154335 h 5154335"/>
              <a:gd name="connsiteX4" fmla="*/ 10160 w 6684585"/>
              <a:gd name="connsiteY4" fmla="*/ 10160 h 5154335"/>
              <a:gd name="connsiteX0" fmla="*/ 653 w 6689516"/>
              <a:gd name="connsiteY0" fmla="*/ 15069 h 5154335"/>
              <a:gd name="connsiteX1" fmla="*/ 6689516 w 6689516"/>
              <a:gd name="connsiteY1" fmla="*/ 0 h 5154335"/>
              <a:gd name="connsiteX2" fmla="*/ 4911516 w 6689516"/>
              <a:gd name="connsiteY2" fmla="*/ 5150104 h 5154335"/>
              <a:gd name="connsiteX3" fmla="*/ 4931 w 6689516"/>
              <a:gd name="connsiteY3" fmla="*/ 5154335 h 5154335"/>
              <a:gd name="connsiteX4" fmla="*/ 653 w 6689516"/>
              <a:gd name="connsiteY4" fmla="*/ 15069 h 5154335"/>
              <a:gd name="connsiteX0" fmla="*/ 653 w 6689516"/>
              <a:gd name="connsiteY0" fmla="*/ 0 h 5158904"/>
              <a:gd name="connsiteX1" fmla="*/ 6689516 w 6689516"/>
              <a:gd name="connsiteY1" fmla="*/ 4569 h 5158904"/>
              <a:gd name="connsiteX2" fmla="*/ 4911516 w 6689516"/>
              <a:gd name="connsiteY2" fmla="*/ 5154673 h 5158904"/>
              <a:gd name="connsiteX3" fmla="*/ 4931 w 6689516"/>
              <a:gd name="connsiteY3" fmla="*/ 5158904 h 5158904"/>
              <a:gd name="connsiteX4" fmla="*/ 653 w 6689516"/>
              <a:gd name="connsiteY4" fmla="*/ 0 h 5158904"/>
              <a:gd name="connsiteX0" fmla="*/ 477 w 6694152"/>
              <a:gd name="connsiteY0" fmla="*/ 15069 h 5154335"/>
              <a:gd name="connsiteX1" fmla="*/ 6694152 w 6694152"/>
              <a:gd name="connsiteY1" fmla="*/ 0 h 5154335"/>
              <a:gd name="connsiteX2" fmla="*/ 4916152 w 6694152"/>
              <a:gd name="connsiteY2" fmla="*/ 5150104 h 5154335"/>
              <a:gd name="connsiteX3" fmla="*/ 9567 w 6694152"/>
              <a:gd name="connsiteY3" fmla="*/ 5154335 h 5154335"/>
              <a:gd name="connsiteX4" fmla="*/ 477 w 6694152"/>
              <a:gd name="connsiteY4" fmla="*/ 15069 h 5154335"/>
              <a:gd name="connsiteX0" fmla="*/ 19786 w 6684585"/>
              <a:gd name="connsiteY0" fmla="*/ 0 h 5158904"/>
              <a:gd name="connsiteX1" fmla="*/ 6684585 w 6684585"/>
              <a:gd name="connsiteY1" fmla="*/ 4569 h 5158904"/>
              <a:gd name="connsiteX2" fmla="*/ 4906585 w 6684585"/>
              <a:gd name="connsiteY2" fmla="*/ 5154673 h 5158904"/>
              <a:gd name="connsiteX3" fmla="*/ 0 w 6684585"/>
              <a:gd name="connsiteY3" fmla="*/ 5158904 h 5158904"/>
              <a:gd name="connsiteX4" fmla="*/ 19786 w 6684585"/>
              <a:gd name="connsiteY4" fmla="*/ 0 h 5158904"/>
              <a:gd name="connsiteX0" fmla="*/ 653 w 6689515"/>
              <a:gd name="connsiteY0" fmla="*/ 19979 h 5154335"/>
              <a:gd name="connsiteX1" fmla="*/ 6689515 w 6689515"/>
              <a:gd name="connsiteY1" fmla="*/ 0 h 5154335"/>
              <a:gd name="connsiteX2" fmla="*/ 4911515 w 6689515"/>
              <a:gd name="connsiteY2" fmla="*/ 5150104 h 5154335"/>
              <a:gd name="connsiteX3" fmla="*/ 4930 w 6689515"/>
              <a:gd name="connsiteY3" fmla="*/ 5154335 h 5154335"/>
              <a:gd name="connsiteX4" fmla="*/ 653 w 6689515"/>
              <a:gd name="connsiteY4" fmla="*/ 19979 h 5154335"/>
              <a:gd name="connsiteX0" fmla="*/ 477 w 6694151"/>
              <a:gd name="connsiteY0" fmla="*/ 0 h 5168724"/>
              <a:gd name="connsiteX1" fmla="*/ 6694151 w 6694151"/>
              <a:gd name="connsiteY1" fmla="*/ 14389 h 5168724"/>
              <a:gd name="connsiteX2" fmla="*/ 4916151 w 6694151"/>
              <a:gd name="connsiteY2" fmla="*/ 5164493 h 5168724"/>
              <a:gd name="connsiteX3" fmla="*/ 9566 w 6694151"/>
              <a:gd name="connsiteY3" fmla="*/ 5168724 h 5168724"/>
              <a:gd name="connsiteX4" fmla="*/ 477 w 6694151"/>
              <a:gd name="connsiteY4" fmla="*/ 0 h 5168724"/>
              <a:gd name="connsiteX0" fmla="*/ 376 w 6698862"/>
              <a:gd name="connsiteY0" fmla="*/ 29798 h 5154335"/>
              <a:gd name="connsiteX1" fmla="*/ 6698862 w 6698862"/>
              <a:gd name="connsiteY1" fmla="*/ 0 h 5154335"/>
              <a:gd name="connsiteX2" fmla="*/ 4920862 w 6698862"/>
              <a:gd name="connsiteY2" fmla="*/ 5150104 h 5154335"/>
              <a:gd name="connsiteX3" fmla="*/ 14277 w 6698862"/>
              <a:gd name="connsiteY3" fmla="*/ 5154335 h 5154335"/>
              <a:gd name="connsiteX4" fmla="*/ 376 w 6698862"/>
              <a:gd name="connsiteY4" fmla="*/ 29798 h 5154335"/>
              <a:gd name="connsiteX0" fmla="*/ 464 w 6698950"/>
              <a:gd name="connsiteY0" fmla="*/ 29798 h 5150104"/>
              <a:gd name="connsiteX1" fmla="*/ 6698950 w 6698950"/>
              <a:gd name="connsiteY1" fmla="*/ 0 h 5150104"/>
              <a:gd name="connsiteX2" fmla="*/ 4920950 w 6698950"/>
              <a:gd name="connsiteY2" fmla="*/ 5150104 h 5150104"/>
              <a:gd name="connsiteX3" fmla="*/ 10052 w 6698950"/>
              <a:gd name="connsiteY3" fmla="*/ 5149935 h 5150104"/>
              <a:gd name="connsiteX4" fmla="*/ 464 w 6698950"/>
              <a:gd name="connsiteY4" fmla="*/ 29798 h 5150104"/>
              <a:gd name="connsiteX0" fmla="*/ 7665 w 6688898"/>
              <a:gd name="connsiteY0" fmla="*/ 126602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5 w 6688898"/>
              <a:gd name="connsiteY4" fmla="*/ 126602 h 5150104"/>
              <a:gd name="connsiteX0" fmla="*/ 11979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11979 w 6688898"/>
              <a:gd name="connsiteY4" fmla="*/ 42999 h 5150104"/>
              <a:gd name="connsiteX0" fmla="*/ 7666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6 w 6688898"/>
              <a:gd name="connsiteY4" fmla="*/ 42999 h 5150104"/>
              <a:gd name="connsiteX0" fmla="*/ 878 w 6690737"/>
              <a:gd name="connsiteY0" fmla="*/ 47400 h 5150104"/>
              <a:gd name="connsiteX1" fmla="*/ 6690737 w 6690737"/>
              <a:gd name="connsiteY1" fmla="*/ 0 h 5150104"/>
              <a:gd name="connsiteX2" fmla="*/ 4912737 w 6690737"/>
              <a:gd name="connsiteY2" fmla="*/ 5150104 h 5150104"/>
              <a:gd name="connsiteX3" fmla="*/ 1839 w 6690737"/>
              <a:gd name="connsiteY3" fmla="*/ 5149935 h 5150104"/>
              <a:gd name="connsiteX4" fmla="*/ 878 w 6690737"/>
              <a:gd name="connsiteY4" fmla="*/ 47400 h 5150104"/>
              <a:gd name="connsiteX0" fmla="*/ 878 w 6682110"/>
              <a:gd name="connsiteY0" fmla="*/ 0 h 5102704"/>
              <a:gd name="connsiteX1" fmla="*/ 6682110 w 6682110"/>
              <a:gd name="connsiteY1" fmla="*/ 18602 h 5102704"/>
              <a:gd name="connsiteX2" fmla="*/ 4912737 w 6682110"/>
              <a:gd name="connsiteY2" fmla="*/ 5102704 h 5102704"/>
              <a:gd name="connsiteX3" fmla="*/ 1839 w 6682110"/>
              <a:gd name="connsiteY3" fmla="*/ 5102535 h 5102704"/>
              <a:gd name="connsiteX4" fmla="*/ 878 w 6682110"/>
              <a:gd name="connsiteY4" fmla="*/ 0 h 5102704"/>
              <a:gd name="connsiteX0" fmla="*/ 878 w 6677796"/>
              <a:gd name="connsiteY0" fmla="*/ 38600 h 5141304"/>
              <a:gd name="connsiteX1" fmla="*/ 6677796 w 6677796"/>
              <a:gd name="connsiteY1" fmla="*/ 0 h 5141304"/>
              <a:gd name="connsiteX2" fmla="*/ 4912737 w 6677796"/>
              <a:gd name="connsiteY2" fmla="*/ 5141304 h 5141304"/>
              <a:gd name="connsiteX3" fmla="*/ 1839 w 6677796"/>
              <a:gd name="connsiteY3" fmla="*/ 5141135 h 5141304"/>
              <a:gd name="connsiteX4" fmla="*/ 878 w 6677796"/>
              <a:gd name="connsiteY4" fmla="*/ 38600 h 5141304"/>
              <a:gd name="connsiteX0" fmla="*/ 376 w 6690234"/>
              <a:gd name="connsiteY0" fmla="*/ 77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7799 h 5141304"/>
              <a:gd name="connsiteX0" fmla="*/ 376 w 6690234"/>
              <a:gd name="connsiteY0" fmla="*/ 121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12199 h 5141304"/>
              <a:gd name="connsiteX0" fmla="*/ 879 w 6677798"/>
              <a:gd name="connsiteY0" fmla="*/ 3398 h 5141304"/>
              <a:gd name="connsiteX1" fmla="*/ 6677798 w 6677798"/>
              <a:gd name="connsiteY1" fmla="*/ 0 h 5141304"/>
              <a:gd name="connsiteX2" fmla="*/ 4912739 w 6677798"/>
              <a:gd name="connsiteY2" fmla="*/ 5141304 h 5141304"/>
              <a:gd name="connsiteX3" fmla="*/ 1841 w 6677798"/>
              <a:gd name="connsiteY3" fmla="*/ 5141135 h 5141304"/>
              <a:gd name="connsiteX4" fmla="*/ 879 w 6677798"/>
              <a:gd name="connsiteY4" fmla="*/ 3398 h 51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798" h="5141304">
                <a:moveTo>
                  <a:pt x="879" y="3398"/>
                </a:moveTo>
                <a:lnTo>
                  <a:pt x="6677798" y="0"/>
                </a:lnTo>
                <a:lnTo>
                  <a:pt x="4912739" y="5141304"/>
                </a:lnTo>
                <a:lnTo>
                  <a:pt x="1841" y="5141135"/>
                </a:lnTo>
                <a:cubicBezTo>
                  <a:pt x="5228" y="3651340"/>
                  <a:pt x="-2508" y="1493193"/>
                  <a:pt x="879" y="339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488391" y="1869544"/>
            <a:ext cx="5519217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805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49BFDB9-59F8-4AAF-9182-19C05C937C4B}" type="datetime1">
              <a:rPr lang="pl-PL" smtClean="0"/>
              <a:t>01.08.2023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049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jedynczy obrazek skos/tytuł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6875" y="1250972"/>
            <a:ext cx="6677798" cy="5039694"/>
          </a:xfrm>
          <a:custGeom>
            <a:avLst/>
            <a:gdLst>
              <a:gd name="connsiteX0" fmla="*/ 0 w 6099048"/>
              <a:gd name="connsiteY0" fmla="*/ 0 h 3849624"/>
              <a:gd name="connsiteX1" fmla="*/ 6099048 w 6099048"/>
              <a:gd name="connsiteY1" fmla="*/ 0 h 3849624"/>
              <a:gd name="connsiteX2" fmla="*/ 6099048 w 6099048"/>
              <a:gd name="connsiteY2" fmla="*/ 3849624 h 3849624"/>
              <a:gd name="connsiteX3" fmla="*/ 0 w 6099048"/>
              <a:gd name="connsiteY3" fmla="*/ 3849624 h 3849624"/>
              <a:gd name="connsiteX4" fmla="*/ 0 w 6099048"/>
              <a:gd name="connsiteY4" fmla="*/ 0 h 3849624"/>
              <a:gd name="connsiteX0" fmla="*/ 10160 w 6099048"/>
              <a:gd name="connsiteY0" fmla="*/ 0 h 4469384"/>
              <a:gd name="connsiteX1" fmla="*/ 6099048 w 6099048"/>
              <a:gd name="connsiteY1" fmla="*/ 619760 h 4469384"/>
              <a:gd name="connsiteX2" fmla="*/ 6099048 w 6099048"/>
              <a:gd name="connsiteY2" fmla="*/ 4469384 h 4469384"/>
              <a:gd name="connsiteX3" fmla="*/ 0 w 6099048"/>
              <a:gd name="connsiteY3" fmla="*/ 4469384 h 4469384"/>
              <a:gd name="connsiteX4" fmla="*/ 10160 w 6099048"/>
              <a:gd name="connsiteY4" fmla="*/ 0 h 4469384"/>
              <a:gd name="connsiteX0" fmla="*/ 10160 w 6718808"/>
              <a:gd name="connsiteY0" fmla="*/ 20320 h 4489704"/>
              <a:gd name="connsiteX1" fmla="*/ 6718808 w 6718808"/>
              <a:gd name="connsiteY1" fmla="*/ 0 h 4489704"/>
              <a:gd name="connsiteX2" fmla="*/ 6099048 w 6718808"/>
              <a:gd name="connsiteY2" fmla="*/ 4489704 h 4489704"/>
              <a:gd name="connsiteX3" fmla="*/ 0 w 6718808"/>
              <a:gd name="connsiteY3" fmla="*/ 4489704 h 4489704"/>
              <a:gd name="connsiteX4" fmla="*/ 10160 w 6718808"/>
              <a:gd name="connsiteY4" fmla="*/ 20320 h 448970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4489704 h 5160264"/>
              <a:gd name="connsiteX4" fmla="*/ 10160 w 6718808"/>
              <a:gd name="connsiteY4" fmla="*/ 20320 h 5160264"/>
              <a:gd name="connsiteX0" fmla="*/ 243840 w 6952488"/>
              <a:gd name="connsiteY0" fmla="*/ 20320 h 5160264"/>
              <a:gd name="connsiteX1" fmla="*/ 6952488 w 6952488"/>
              <a:gd name="connsiteY1" fmla="*/ 0 h 5160264"/>
              <a:gd name="connsiteX2" fmla="*/ 5164328 w 6952488"/>
              <a:gd name="connsiteY2" fmla="*/ 5160264 h 5160264"/>
              <a:gd name="connsiteX3" fmla="*/ 0 w 6952488"/>
              <a:gd name="connsiteY3" fmla="*/ 5139944 h 5160264"/>
              <a:gd name="connsiteX4" fmla="*/ 243840 w 6952488"/>
              <a:gd name="connsiteY4" fmla="*/ 20320 h 516026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5139944 h 5160264"/>
              <a:gd name="connsiteX4" fmla="*/ 10160 w 6718808"/>
              <a:gd name="connsiteY4" fmla="*/ 20320 h 5160264"/>
              <a:gd name="connsiteX0" fmla="*/ 10160 w 6708648"/>
              <a:gd name="connsiteY0" fmla="*/ 10160 h 5150104"/>
              <a:gd name="connsiteX1" fmla="*/ 6708648 w 6708648"/>
              <a:gd name="connsiteY1" fmla="*/ 0 h 5150104"/>
              <a:gd name="connsiteX2" fmla="*/ 4930648 w 6708648"/>
              <a:gd name="connsiteY2" fmla="*/ 5150104 h 5150104"/>
              <a:gd name="connsiteX3" fmla="*/ 0 w 6708648"/>
              <a:gd name="connsiteY3" fmla="*/ 5129784 h 5150104"/>
              <a:gd name="connsiteX4" fmla="*/ 10160 w 6708648"/>
              <a:gd name="connsiteY4" fmla="*/ 10160 h 5150104"/>
              <a:gd name="connsiteX0" fmla="*/ 377 w 6698865"/>
              <a:gd name="connsiteY0" fmla="*/ 10160 h 5150104"/>
              <a:gd name="connsiteX1" fmla="*/ 6698865 w 6698865"/>
              <a:gd name="connsiteY1" fmla="*/ 0 h 5150104"/>
              <a:gd name="connsiteX2" fmla="*/ 4920865 w 6698865"/>
              <a:gd name="connsiteY2" fmla="*/ 5150104 h 5150104"/>
              <a:gd name="connsiteX3" fmla="*/ 14280 w 6698865"/>
              <a:gd name="connsiteY3" fmla="*/ 5139603 h 5150104"/>
              <a:gd name="connsiteX4" fmla="*/ 377 w 6698865"/>
              <a:gd name="connsiteY4" fmla="*/ 10160 h 5150104"/>
              <a:gd name="connsiteX0" fmla="*/ 1043 w 6699531"/>
              <a:gd name="connsiteY0" fmla="*/ 10160 h 5159242"/>
              <a:gd name="connsiteX1" fmla="*/ 6699531 w 6699531"/>
              <a:gd name="connsiteY1" fmla="*/ 0 h 5159242"/>
              <a:gd name="connsiteX2" fmla="*/ 4921531 w 6699531"/>
              <a:gd name="connsiteY2" fmla="*/ 5150104 h 5159242"/>
              <a:gd name="connsiteX3" fmla="*/ 508 w 6699531"/>
              <a:gd name="connsiteY3" fmla="*/ 5159242 h 5159242"/>
              <a:gd name="connsiteX4" fmla="*/ 1043 w 6699531"/>
              <a:gd name="connsiteY4" fmla="*/ 10160 h 515924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654 w 6699142"/>
              <a:gd name="connsiteY0" fmla="*/ 10160 h 5164152"/>
              <a:gd name="connsiteX1" fmla="*/ 6699142 w 6699142"/>
              <a:gd name="connsiteY1" fmla="*/ 0 h 5164152"/>
              <a:gd name="connsiteX2" fmla="*/ 4921142 w 6699142"/>
              <a:gd name="connsiteY2" fmla="*/ 5150104 h 5164152"/>
              <a:gd name="connsiteX3" fmla="*/ 4932 w 6699142"/>
              <a:gd name="connsiteY3" fmla="*/ 5164152 h 5164152"/>
              <a:gd name="connsiteX4" fmla="*/ 654 w 6699142"/>
              <a:gd name="connsiteY4" fmla="*/ 10160 h 5164152"/>
              <a:gd name="connsiteX0" fmla="*/ 654 w 6699142"/>
              <a:gd name="connsiteY0" fmla="*/ 10160 h 5154332"/>
              <a:gd name="connsiteX1" fmla="*/ 6699142 w 6699142"/>
              <a:gd name="connsiteY1" fmla="*/ 0 h 5154332"/>
              <a:gd name="connsiteX2" fmla="*/ 4921142 w 6699142"/>
              <a:gd name="connsiteY2" fmla="*/ 5150104 h 5154332"/>
              <a:gd name="connsiteX3" fmla="*/ 4932 w 6699142"/>
              <a:gd name="connsiteY3" fmla="*/ 5154332 h 5154332"/>
              <a:gd name="connsiteX4" fmla="*/ 654 w 6699142"/>
              <a:gd name="connsiteY4" fmla="*/ 10160 h 515433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14973 w 6713461"/>
              <a:gd name="connsiteY0" fmla="*/ 10160 h 5150104"/>
              <a:gd name="connsiteX1" fmla="*/ 6713461 w 6713461"/>
              <a:gd name="connsiteY1" fmla="*/ 0 h 5150104"/>
              <a:gd name="connsiteX2" fmla="*/ 4935461 w 6713461"/>
              <a:gd name="connsiteY2" fmla="*/ 5150104 h 5150104"/>
              <a:gd name="connsiteX3" fmla="*/ 0 w 6713461"/>
              <a:gd name="connsiteY3" fmla="*/ 5149424 h 5150104"/>
              <a:gd name="connsiteX4" fmla="*/ 14973 w 6713461"/>
              <a:gd name="connsiteY4" fmla="*/ 10160 h 5150104"/>
              <a:gd name="connsiteX0" fmla="*/ 377 w 6698865"/>
              <a:gd name="connsiteY0" fmla="*/ 10160 h 5154335"/>
              <a:gd name="connsiteX1" fmla="*/ 6698865 w 6698865"/>
              <a:gd name="connsiteY1" fmla="*/ 0 h 5154335"/>
              <a:gd name="connsiteX2" fmla="*/ 4920865 w 6698865"/>
              <a:gd name="connsiteY2" fmla="*/ 5150104 h 5154335"/>
              <a:gd name="connsiteX3" fmla="*/ 14280 w 6698865"/>
              <a:gd name="connsiteY3" fmla="*/ 5154335 h 5154335"/>
              <a:gd name="connsiteX4" fmla="*/ 377 w 6698865"/>
              <a:gd name="connsiteY4" fmla="*/ 10160 h 5154335"/>
              <a:gd name="connsiteX0" fmla="*/ 478 w 6694154"/>
              <a:gd name="connsiteY0" fmla="*/ 0 h 5158904"/>
              <a:gd name="connsiteX1" fmla="*/ 6694154 w 6694154"/>
              <a:gd name="connsiteY1" fmla="*/ 4569 h 5158904"/>
              <a:gd name="connsiteX2" fmla="*/ 4916154 w 6694154"/>
              <a:gd name="connsiteY2" fmla="*/ 5154673 h 5158904"/>
              <a:gd name="connsiteX3" fmla="*/ 9569 w 6694154"/>
              <a:gd name="connsiteY3" fmla="*/ 5158904 h 5158904"/>
              <a:gd name="connsiteX4" fmla="*/ 478 w 6694154"/>
              <a:gd name="connsiteY4" fmla="*/ 0 h 5158904"/>
              <a:gd name="connsiteX0" fmla="*/ 10160 w 6684585"/>
              <a:gd name="connsiteY0" fmla="*/ 10160 h 5154335"/>
              <a:gd name="connsiteX1" fmla="*/ 6684585 w 6684585"/>
              <a:gd name="connsiteY1" fmla="*/ 0 h 5154335"/>
              <a:gd name="connsiteX2" fmla="*/ 4906585 w 6684585"/>
              <a:gd name="connsiteY2" fmla="*/ 5150104 h 5154335"/>
              <a:gd name="connsiteX3" fmla="*/ 0 w 6684585"/>
              <a:gd name="connsiteY3" fmla="*/ 5154335 h 5154335"/>
              <a:gd name="connsiteX4" fmla="*/ 10160 w 6684585"/>
              <a:gd name="connsiteY4" fmla="*/ 10160 h 5154335"/>
              <a:gd name="connsiteX0" fmla="*/ 653 w 6689516"/>
              <a:gd name="connsiteY0" fmla="*/ 15069 h 5154335"/>
              <a:gd name="connsiteX1" fmla="*/ 6689516 w 6689516"/>
              <a:gd name="connsiteY1" fmla="*/ 0 h 5154335"/>
              <a:gd name="connsiteX2" fmla="*/ 4911516 w 6689516"/>
              <a:gd name="connsiteY2" fmla="*/ 5150104 h 5154335"/>
              <a:gd name="connsiteX3" fmla="*/ 4931 w 6689516"/>
              <a:gd name="connsiteY3" fmla="*/ 5154335 h 5154335"/>
              <a:gd name="connsiteX4" fmla="*/ 653 w 6689516"/>
              <a:gd name="connsiteY4" fmla="*/ 15069 h 5154335"/>
              <a:gd name="connsiteX0" fmla="*/ 653 w 6689516"/>
              <a:gd name="connsiteY0" fmla="*/ 0 h 5158904"/>
              <a:gd name="connsiteX1" fmla="*/ 6689516 w 6689516"/>
              <a:gd name="connsiteY1" fmla="*/ 4569 h 5158904"/>
              <a:gd name="connsiteX2" fmla="*/ 4911516 w 6689516"/>
              <a:gd name="connsiteY2" fmla="*/ 5154673 h 5158904"/>
              <a:gd name="connsiteX3" fmla="*/ 4931 w 6689516"/>
              <a:gd name="connsiteY3" fmla="*/ 5158904 h 5158904"/>
              <a:gd name="connsiteX4" fmla="*/ 653 w 6689516"/>
              <a:gd name="connsiteY4" fmla="*/ 0 h 5158904"/>
              <a:gd name="connsiteX0" fmla="*/ 477 w 6694152"/>
              <a:gd name="connsiteY0" fmla="*/ 15069 h 5154335"/>
              <a:gd name="connsiteX1" fmla="*/ 6694152 w 6694152"/>
              <a:gd name="connsiteY1" fmla="*/ 0 h 5154335"/>
              <a:gd name="connsiteX2" fmla="*/ 4916152 w 6694152"/>
              <a:gd name="connsiteY2" fmla="*/ 5150104 h 5154335"/>
              <a:gd name="connsiteX3" fmla="*/ 9567 w 6694152"/>
              <a:gd name="connsiteY3" fmla="*/ 5154335 h 5154335"/>
              <a:gd name="connsiteX4" fmla="*/ 477 w 6694152"/>
              <a:gd name="connsiteY4" fmla="*/ 15069 h 5154335"/>
              <a:gd name="connsiteX0" fmla="*/ 19786 w 6684585"/>
              <a:gd name="connsiteY0" fmla="*/ 0 h 5158904"/>
              <a:gd name="connsiteX1" fmla="*/ 6684585 w 6684585"/>
              <a:gd name="connsiteY1" fmla="*/ 4569 h 5158904"/>
              <a:gd name="connsiteX2" fmla="*/ 4906585 w 6684585"/>
              <a:gd name="connsiteY2" fmla="*/ 5154673 h 5158904"/>
              <a:gd name="connsiteX3" fmla="*/ 0 w 6684585"/>
              <a:gd name="connsiteY3" fmla="*/ 5158904 h 5158904"/>
              <a:gd name="connsiteX4" fmla="*/ 19786 w 6684585"/>
              <a:gd name="connsiteY4" fmla="*/ 0 h 5158904"/>
              <a:gd name="connsiteX0" fmla="*/ 653 w 6689515"/>
              <a:gd name="connsiteY0" fmla="*/ 19979 h 5154335"/>
              <a:gd name="connsiteX1" fmla="*/ 6689515 w 6689515"/>
              <a:gd name="connsiteY1" fmla="*/ 0 h 5154335"/>
              <a:gd name="connsiteX2" fmla="*/ 4911515 w 6689515"/>
              <a:gd name="connsiteY2" fmla="*/ 5150104 h 5154335"/>
              <a:gd name="connsiteX3" fmla="*/ 4930 w 6689515"/>
              <a:gd name="connsiteY3" fmla="*/ 5154335 h 5154335"/>
              <a:gd name="connsiteX4" fmla="*/ 653 w 6689515"/>
              <a:gd name="connsiteY4" fmla="*/ 19979 h 5154335"/>
              <a:gd name="connsiteX0" fmla="*/ 477 w 6694151"/>
              <a:gd name="connsiteY0" fmla="*/ 0 h 5168724"/>
              <a:gd name="connsiteX1" fmla="*/ 6694151 w 6694151"/>
              <a:gd name="connsiteY1" fmla="*/ 14389 h 5168724"/>
              <a:gd name="connsiteX2" fmla="*/ 4916151 w 6694151"/>
              <a:gd name="connsiteY2" fmla="*/ 5164493 h 5168724"/>
              <a:gd name="connsiteX3" fmla="*/ 9566 w 6694151"/>
              <a:gd name="connsiteY3" fmla="*/ 5168724 h 5168724"/>
              <a:gd name="connsiteX4" fmla="*/ 477 w 6694151"/>
              <a:gd name="connsiteY4" fmla="*/ 0 h 5168724"/>
              <a:gd name="connsiteX0" fmla="*/ 376 w 6698862"/>
              <a:gd name="connsiteY0" fmla="*/ 29798 h 5154335"/>
              <a:gd name="connsiteX1" fmla="*/ 6698862 w 6698862"/>
              <a:gd name="connsiteY1" fmla="*/ 0 h 5154335"/>
              <a:gd name="connsiteX2" fmla="*/ 4920862 w 6698862"/>
              <a:gd name="connsiteY2" fmla="*/ 5150104 h 5154335"/>
              <a:gd name="connsiteX3" fmla="*/ 14277 w 6698862"/>
              <a:gd name="connsiteY3" fmla="*/ 5154335 h 5154335"/>
              <a:gd name="connsiteX4" fmla="*/ 376 w 6698862"/>
              <a:gd name="connsiteY4" fmla="*/ 29798 h 5154335"/>
              <a:gd name="connsiteX0" fmla="*/ 464 w 6698950"/>
              <a:gd name="connsiteY0" fmla="*/ 29798 h 5150104"/>
              <a:gd name="connsiteX1" fmla="*/ 6698950 w 6698950"/>
              <a:gd name="connsiteY1" fmla="*/ 0 h 5150104"/>
              <a:gd name="connsiteX2" fmla="*/ 4920950 w 6698950"/>
              <a:gd name="connsiteY2" fmla="*/ 5150104 h 5150104"/>
              <a:gd name="connsiteX3" fmla="*/ 10052 w 6698950"/>
              <a:gd name="connsiteY3" fmla="*/ 5149935 h 5150104"/>
              <a:gd name="connsiteX4" fmla="*/ 464 w 6698950"/>
              <a:gd name="connsiteY4" fmla="*/ 29798 h 5150104"/>
              <a:gd name="connsiteX0" fmla="*/ 7665 w 6688898"/>
              <a:gd name="connsiteY0" fmla="*/ 126602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5 w 6688898"/>
              <a:gd name="connsiteY4" fmla="*/ 126602 h 5150104"/>
              <a:gd name="connsiteX0" fmla="*/ 11979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11979 w 6688898"/>
              <a:gd name="connsiteY4" fmla="*/ 42999 h 5150104"/>
              <a:gd name="connsiteX0" fmla="*/ 7666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6 w 6688898"/>
              <a:gd name="connsiteY4" fmla="*/ 42999 h 5150104"/>
              <a:gd name="connsiteX0" fmla="*/ 878 w 6690737"/>
              <a:gd name="connsiteY0" fmla="*/ 47400 h 5150104"/>
              <a:gd name="connsiteX1" fmla="*/ 6690737 w 6690737"/>
              <a:gd name="connsiteY1" fmla="*/ 0 h 5150104"/>
              <a:gd name="connsiteX2" fmla="*/ 4912737 w 6690737"/>
              <a:gd name="connsiteY2" fmla="*/ 5150104 h 5150104"/>
              <a:gd name="connsiteX3" fmla="*/ 1839 w 6690737"/>
              <a:gd name="connsiteY3" fmla="*/ 5149935 h 5150104"/>
              <a:gd name="connsiteX4" fmla="*/ 878 w 6690737"/>
              <a:gd name="connsiteY4" fmla="*/ 47400 h 5150104"/>
              <a:gd name="connsiteX0" fmla="*/ 878 w 6682110"/>
              <a:gd name="connsiteY0" fmla="*/ 0 h 5102704"/>
              <a:gd name="connsiteX1" fmla="*/ 6682110 w 6682110"/>
              <a:gd name="connsiteY1" fmla="*/ 18602 h 5102704"/>
              <a:gd name="connsiteX2" fmla="*/ 4912737 w 6682110"/>
              <a:gd name="connsiteY2" fmla="*/ 5102704 h 5102704"/>
              <a:gd name="connsiteX3" fmla="*/ 1839 w 6682110"/>
              <a:gd name="connsiteY3" fmla="*/ 5102535 h 5102704"/>
              <a:gd name="connsiteX4" fmla="*/ 878 w 6682110"/>
              <a:gd name="connsiteY4" fmla="*/ 0 h 5102704"/>
              <a:gd name="connsiteX0" fmla="*/ 878 w 6677796"/>
              <a:gd name="connsiteY0" fmla="*/ 38600 h 5141304"/>
              <a:gd name="connsiteX1" fmla="*/ 6677796 w 6677796"/>
              <a:gd name="connsiteY1" fmla="*/ 0 h 5141304"/>
              <a:gd name="connsiteX2" fmla="*/ 4912737 w 6677796"/>
              <a:gd name="connsiteY2" fmla="*/ 5141304 h 5141304"/>
              <a:gd name="connsiteX3" fmla="*/ 1839 w 6677796"/>
              <a:gd name="connsiteY3" fmla="*/ 5141135 h 5141304"/>
              <a:gd name="connsiteX4" fmla="*/ 878 w 6677796"/>
              <a:gd name="connsiteY4" fmla="*/ 38600 h 5141304"/>
              <a:gd name="connsiteX0" fmla="*/ 376 w 6690234"/>
              <a:gd name="connsiteY0" fmla="*/ 77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7799 h 5141304"/>
              <a:gd name="connsiteX0" fmla="*/ 376 w 6690234"/>
              <a:gd name="connsiteY0" fmla="*/ 121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12199 h 5141304"/>
              <a:gd name="connsiteX0" fmla="*/ 879 w 6677798"/>
              <a:gd name="connsiteY0" fmla="*/ 3398 h 5141304"/>
              <a:gd name="connsiteX1" fmla="*/ 6677798 w 6677798"/>
              <a:gd name="connsiteY1" fmla="*/ 0 h 5141304"/>
              <a:gd name="connsiteX2" fmla="*/ 4912739 w 6677798"/>
              <a:gd name="connsiteY2" fmla="*/ 5141304 h 5141304"/>
              <a:gd name="connsiteX3" fmla="*/ 1841 w 6677798"/>
              <a:gd name="connsiteY3" fmla="*/ 5141135 h 5141304"/>
              <a:gd name="connsiteX4" fmla="*/ 879 w 6677798"/>
              <a:gd name="connsiteY4" fmla="*/ 3398 h 51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798" h="5141304">
                <a:moveTo>
                  <a:pt x="879" y="3398"/>
                </a:moveTo>
                <a:lnTo>
                  <a:pt x="6677798" y="0"/>
                </a:lnTo>
                <a:lnTo>
                  <a:pt x="4912739" y="5141304"/>
                </a:lnTo>
                <a:lnTo>
                  <a:pt x="1841" y="5141135"/>
                </a:lnTo>
                <a:cubicBezTo>
                  <a:pt x="5228" y="3651340"/>
                  <a:pt x="-2508" y="1493193"/>
                  <a:pt x="879" y="339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5710" y="1433968"/>
            <a:ext cx="465722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7045709" y="2190820"/>
            <a:ext cx="4657229" cy="3802549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053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jedynczy obrazek skos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6670922" y="1250972"/>
            <a:ext cx="5521077" cy="5039694"/>
          </a:xfrm>
          <a:custGeom>
            <a:avLst/>
            <a:gdLst>
              <a:gd name="connsiteX0" fmla="*/ 0 w 6099048"/>
              <a:gd name="connsiteY0" fmla="*/ 0 h 3849624"/>
              <a:gd name="connsiteX1" fmla="*/ 6099048 w 6099048"/>
              <a:gd name="connsiteY1" fmla="*/ 0 h 3849624"/>
              <a:gd name="connsiteX2" fmla="*/ 6099048 w 6099048"/>
              <a:gd name="connsiteY2" fmla="*/ 3849624 h 3849624"/>
              <a:gd name="connsiteX3" fmla="*/ 0 w 6099048"/>
              <a:gd name="connsiteY3" fmla="*/ 3849624 h 3849624"/>
              <a:gd name="connsiteX4" fmla="*/ 0 w 6099048"/>
              <a:gd name="connsiteY4" fmla="*/ 0 h 3849624"/>
              <a:gd name="connsiteX0" fmla="*/ 10160 w 6099048"/>
              <a:gd name="connsiteY0" fmla="*/ 0 h 4469384"/>
              <a:gd name="connsiteX1" fmla="*/ 6099048 w 6099048"/>
              <a:gd name="connsiteY1" fmla="*/ 619760 h 4469384"/>
              <a:gd name="connsiteX2" fmla="*/ 6099048 w 6099048"/>
              <a:gd name="connsiteY2" fmla="*/ 4469384 h 4469384"/>
              <a:gd name="connsiteX3" fmla="*/ 0 w 6099048"/>
              <a:gd name="connsiteY3" fmla="*/ 4469384 h 4469384"/>
              <a:gd name="connsiteX4" fmla="*/ 10160 w 6099048"/>
              <a:gd name="connsiteY4" fmla="*/ 0 h 4469384"/>
              <a:gd name="connsiteX0" fmla="*/ 10160 w 6718808"/>
              <a:gd name="connsiteY0" fmla="*/ 20320 h 4489704"/>
              <a:gd name="connsiteX1" fmla="*/ 6718808 w 6718808"/>
              <a:gd name="connsiteY1" fmla="*/ 0 h 4489704"/>
              <a:gd name="connsiteX2" fmla="*/ 6099048 w 6718808"/>
              <a:gd name="connsiteY2" fmla="*/ 4489704 h 4489704"/>
              <a:gd name="connsiteX3" fmla="*/ 0 w 6718808"/>
              <a:gd name="connsiteY3" fmla="*/ 4489704 h 4489704"/>
              <a:gd name="connsiteX4" fmla="*/ 10160 w 6718808"/>
              <a:gd name="connsiteY4" fmla="*/ 20320 h 448970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4489704 h 5160264"/>
              <a:gd name="connsiteX4" fmla="*/ 10160 w 6718808"/>
              <a:gd name="connsiteY4" fmla="*/ 20320 h 5160264"/>
              <a:gd name="connsiteX0" fmla="*/ 243840 w 6952488"/>
              <a:gd name="connsiteY0" fmla="*/ 20320 h 5160264"/>
              <a:gd name="connsiteX1" fmla="*/ 6952488 w 6952488"/>
              <a:gd name="connsiteY1" fmla="*/ 0 h 5160264"/>
              <a:gd name="connsiteX2" fmla="*/ 5164328 w 6952488"/>
              <a:gd name="connsiteY2" fmla="*/ 5160264 h 5160264"/>
              <a:gd name="connsiteX3" fmla="*/ 0 w 6952488"/>
              <a:gd name="connsiteY3" fmla="*/ 5139944 h 5160264"/>
              <a:gd name="connsiteX4" fmla="*/ 243840 w 6952488"/>
              <a:gd name="connsiteY4" fmla="*/ 20320 h 516026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5139944 h 5160264"/>
              <a:gd name="connsiteX4" fmla="*/ 10160 w 6718808"/>
              <a:gd name="connsiteY4" fmla="*/ 20320 h 5160264"/>
              <a:gd name="connsiteX0" fmla="*/ 10160 w 6708648"/>
              <a:gd name="connsiteY0" fmla="*/ 10160 h 5150104"/>
              <a:gd name="connsiteX1" fmla="*/ 6708648 w 6708648"/>
              <a:gd name="connsiteY1" fmla="*/ 0 h 5150104"/>
              <a:gd name="connsiteX2" fmla="*/ 4930648 w 6708648"/>
              <a:gd name="connsiteY2" fmla="*/ 5150104 h 5150104"/>
              <a:gd name="connsiteX3" fmla="*/ 0 w 6708648"/>
              <a:gd name="connsiteY3" fmla="*/ 5129784 h 5150104"/>
              <a:gd name="connsiteX4" fmla="*/ 10160 w 6708648"/>
              <a:gd name="connsiteY4" fmla="*/ 10160 h 5150104"/>
              <a:gd name="connsiteX0" fmla="*/ 377 w 6698865"/>
              <a:gd name="connsiteY0" fmla="*/ 10160 h 5150104"/>
              <a:gd name="connsiteX1" fmla="*/ 6698865 w 6698865"/>
              <a:gd name="connsiteY1" fmla="*/ 0 h 5150104"/>
              <a:gd name="connsiteX2" fmla="*/ 4920865 w 6698865"/>
              <a:gd name="connsiteY2" fmla="*/ 5150104 h 5150104"/>
              <a:gd name="connsiteX3" fmla="*/ 14280 w 6698865"/>
              <a:gd name="connsiteY3" fmla="*/ 5139603 h 5150104"/>
              <a:gd name="connsiteX4" fmla="*/ 377 w 6698865"/>
              <a:gd name="connsiteY4" fmla="*/ 10160 h 5150104"/>
              <a:gd name="connsiteX0" fmla="*/ 1043 w 6699531"/>
              <a:gd name="connsiteY0" fmla="*/ 10160 h 5159242"/>
              <a:gd name="connsiteX1" fmla="*/ 6699531 w 6699531"/>
              <a:gd name="connsiteY1" fmla="*/ 0 h 5159242"/>
              <a:gd name="connsiteX2" fmla="*/ 4921531 w 6699531"/>
              <a:gd name="connsiteY2" fmla="*/ 5150104 h 5159242"/>
              <a:gd name="connsiteX3" fmla="*/ 508 w 6699531"/>
              <a:gd name="connsiteY3" fmla="*/ 5159242 h 5159242"/>
              <a:gd name="connsiteX4" fmla="*/ 1043 w 6699531"/>
              <a:gd name="connsiteY4" fmla="*/ 10160 h 515924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654 w 6699142"/>
              <a:gd name="connsiteY0" fmla="*/ 10160 h 5164152"/>
              <a:gd name="connsiteX1" fmla="*/ 6699142 w 6699142"/>
              <a:gd name="connsiteY1" fmla="*/ 0 h 5164152"/>
              <a:gd name="connsiteX2" fmla="*/ 4921142 w 6699142"/>
              <a:gd name="connsiteY2" fmla="*/ 5150104 h 5164152"/>
              <a:gd name="connsiteX3" fmla="*/ 4932 w 6699142"/>
              <a:gd name="connsiteY3" fmla="*/ 5164152 h 5164152"/>
              <a:gd name="connsiteX4" fmla="*/ 654 w 6699142"/>
              <a:gd name="connsiteY4" fmla="*/ 10160 h 5164152"/>
              <a:gd name="connsiteX0" fmla="*/ 654 w 6699142"/>
              <a:gd name="connsiteY0" fmla="*/ 10160 h 5154332"/>
              <a:gd name="connsiteX1" fmla="*/ 6699142 w 6699142"/>
              <a:gd name="connsiteY1" fmla="*/ 0 h 5154332"/>
              <a:gd name="connsiteX2" fmla="*/ 4921142 w 6699142"/>
              <a:gd name="connsiteY2" fmla="*/ 5150104 h 5154332"/>
              <a:gd name="connsiteX3" fmla="*/ 4932 w 6699142"/>
              <a:gd name="connsiteY3" fmla="*/ 5154332 h 5154332"/>
              <a:gd name="connsiteX4" fmla="*/ 654 w 6699142"/>
              <a:gd name="connsiteY4" fmla="*/ 10160 h 515433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14973 w 6713461"/>
              <a:gd name="connsiteY0" fmla="*/ 10160 h 5150104"/>
              <a:gd name="connsiteX1" fmla="*/ 6713461 w 6713461"/>
              <a:gd name="connsiteY1" fmla="*/ 0 h 5150104"/>
              <a:gd name="connsiteX2" fmla="*/ 4935461 w 6713461"/>
              <a:gd name="connsiteY2" fmla="*/ 5150104 h 5150104"/>
              <a:gd name="connsiteX3" fmla="*/ 0 w 6713461"/>
              <a:gd name="connsiteY3" fmla="*/ 5149424 h 5150104"/>
              <a:gd name="connsiteX4" fmla="*/ 14973 w 6713461"/>
              <a:gd name="connsiteY4" fmla="*/ 10160 h 5150104"/>
              <a:gd name="connsiteX0" fmla="*/ 377 w 6698865"/>
              <a:gd name="connsiteY0" fmla="*/ 10160 h 5154335"/>
              <a:gd name="connsiteX1" fmla="*/ 6698865 w 6698865"/>
              <a:gd name="connsiteY1" fmla="*/ 0 h 5154335"/>
              <a:gd name="connsiteX2" fmla="*/ 4920865 w 6698865"/>
              <a:gd name="connsiteY2" fmla="*/ 5150104 h 5154335"/>
              <a:gd name="connsiteX3" fmla="*/ 14280 w 6698865"/>
              <a:gd name="connsiteY3" fmla="*/ 5154335 h 5154335"/>
              <a:gd name="connsiteX4" fmla="*/ 377 w 6698865"/>
              <a:gd name="connsiteY4" fmla="*/ 10160 h 5154335"/>
              <a:gd name="connsiteX0" fmla="*/ 478 w 6694154"/>
              <a:gd name="connsiteY0" fmla="*/ 0 h 5158904"/>
              <a:gd name="connsiteX1" fmla="*/ 6694154 w 6694154"/>
              <a:gd name="connsiteY1" fmla="*/ 4569 h 5158904"/>
              <a:gd name="connsiteX2" fmla="*/ 4916154 w 6694154"/>
              <a:gd name="connsiteY2" fmla="*/ 5154673 h 5158904"/>
              <a:gd name="connsiteX3" fmla="*/ 9569 w 6694154"/>
              <a:gd name="connsiteY3" fmla="*/ 5158904 h 5158904"/>
              <a:gd name="connsiteX4" fmla="*/ 478 w 6694154"/>
              <a:gd name="connsiteY4" fmla="*/ 0 h 5158904"/>
              <a:gd name="connsiteX0" fmla="*/ 10160 w 6684585"/>
              <a:gd name="connsiteY0" fmla="*/ 10160 h 5154335"/>
              <a:gd name="connsiteX1" fmla="*/ 6684585 w 6684585"/>
              <a:gd name="connsiteY1" fmla="*/ 0 h 5154335"/>
              <a:gd name="connsiteX2" fmla="*/ 4906585 w 6684585"/>
              <a:gd name="connsiteY2" fmla="*/ 5150104 h 5154335"/>
              <a:gd name="connsiteX3" fmla="*/ 0 w 6684585"/>
              <a:gd name="connsiteY3" fmla="*/ 5154335 h 5154335"/>
              <a:gd name="connsiteX4" fmla="*/ 10160 w 6684585"/>
              <a:gd name="connsiteY4" fmla="*/ 10160 h 5154335"/>
              <a:gd name="connsiteX0" fmla="*/ 653 w 6689516"/>
              <a:gd name="connsiteY0" fmla="*/ 15069 h 5154335"/>
              <a:gd name="connsiteX1" fmla="*/ 6689516 w 6689516"/>
              <a:gd name="connsiteY1" fmla="*/ 0 h 5154335"/>
              <a:gd name="connsiteX2" fmla="*/ 4911516 w 6689516"/>
              <a:gd name="connsiteY2" fmla="*/ 5150104 h 5154335"/>
              <a:gd name="connsiteX3" fmla="*/ 4931 w 6689516"/>
              <a:gd name="connsiteY3" fmla="*/ 5154335 h 5154335"/>
              <a:gd name="connsiteX4" fmla="*/ 653 w 6689516"/>
              <a:gd name="connsiteY4" fmla="*/ 15069 h 5154335"/>
              <a:gd name="connsiteX0" fmla="*/ 653 w 6689516"/>
              <a:gd name="connsiteY0" fmla="*/ 0 h 5158904"/>
              <a:gd name="connsiteX1" fmla="*/ 6689516 w 6689516"/>
              <a:gd name="connsiteY1" fmla="*/ 4569 h 5158904"/>
              <a:gd name="connsiteX2" fmla="*/ 4911516 w 6689516"/>
              <a:gd name="connsiteY2" fmla="*/ 5154673 h 5158904"/>
              <a:gd name="connsiteX3" fmla="*/ 4931 w 6689516"/>
              <a:gd name="connsiteY3" fmla="*/ 5158904 h 5158904"/>
              <a:gd name="connsiteX4" fmla="*/ 653 w 6689516"/>
              <a:gd name="connsiteY4" fmla="*/ 0 h 5158904"/>
              <a:gd name="connsiteX0" fmla="*/ 477 w 6694152"/>
              <a:gd name="connsiteY0" fmla="*/ 15069 h 5154335"/>
              <a:gd name="connsiteX1" fmla="*/ 6694152 w 6694152"/>
              <a:gd name="connsiteY1" fmla="*/ 0 h 5154335"/>
              <a:gd name="connsiteX2" fmla="*/ 4916152 w 6694152"/>
              <a:gd name="connsiteY2" fmla="*/ 5150104 h 5154335"/>
              <a:gd name="connsiteX3" fmla="*/ 9567 w 6694152"/>
              <a:gd name="connsiteY3" fmla="*/ 5154335 h 5154335"/>
              <a:gd name="connsiteX4" fmla="*/ 477 w 6694152"/>
              <a:gd name="connsiteY4" fmla="*/ 15069 h 5154335"/>
              <a:gd name="connsiteX0" fmla="*/ 19786 w 6684585"/>
              <a:gd name="connsiteY0" fmla="*/ 0 h 5158904"/>
              <a:gd name="connsiteX1" fmla="*/ 6684585 w 6684585"/>
              <a:gd name="connsiteY1" fmla="*/ 4569 h 5158904"/>
              <a:gd name="connsiteX2" fmla="*/ 4906585 w 6684585"/>
              <a:gd name="connsiteY2" fmla="*/ 5154673 h 5158904"/>
              <a:gd name="connsiteX3" fmla="*/ 0 w 6684585"/>
              <a:gd name="connsiteY3" fmla="*/ 5158904 h 5158904"/>
              <a:gd name="connsiteX4" fmla="*/ 19786 w 6684585"/>
              <a:gd name="connsiteY4" fmla="*/ 0 h 5158904"/>
              <a:gd name="connsiteX0" fmla="*/ 653 w 6689515"/>
              <a:gd name="connsiteY0" fmla="*/ 19979 h 5154335"/>
              <a:gd name="connsiteX1" fmla="*/ 6689515 w 6689515"/>
              <a:gd name="connsiteY1" fmla="*/ 0 h 5154335"/>
              <a:gd name="connsiteX2" fmla="*/ 4911515 w 6689515"/>
              <a:gd name="connsiteY2" fmla="*/ 5150104 h 5154335"/>
              <a:gd name="connsiteX3" fmla="*/ 4930 w 6689515"/>
              <a:gd name="connsiteY3" fmla="*/ 5154335 h 5154335"/>
              <a:gd name="connsiteX4" fmla="*/ 653 w 6689515"/>
              <a:gd name="connsiteY4" fmla="*/ 19979 h 5154335"/>
              <a:gd name="connsiteX0" fmla="*/ 477 w 6694151"/>
              <a:gd name="connsiteY0" fmla="*/ 0 h 5168724"/>
              <a:gd name="connsiteX1" fmla="*/ 6694151 w 6694151"/>
              <a:gd name="connsiteY1" fmla="*/ 14389 h 5168724"/>
              <a:gd name="connsiteX2" fmla="*/ 4916151 w 6694151"/>
              <a:gd name="connsiteY2" fmla="*/ 5164493 h 5168724"/>
              <a:gd name="connsiteX3" fmla="*/ 9566 w 6694151"/>
              <a:gd name="connsiteY3" fmla="*/ 5168724 h 5168724"/>
              <a:gd name="connsiteX4" fmla="*/ 477 w 6694151"/>
              <a:gd name="connsiteY4" fmla="*/ 0 h 5168724"/>
              <a:gd name="connsiteX0" fmla="*/ 376 w 6698862"/>
              <a:gd name="connsiteY0" fmla="*/ 29798 h 5154335"/>
              <a:gd name="connsiteX1" fmla="*/ 6698862 w 6698862"/>
              <a:gd name="connsiteY1" fmla="*/ 0 h 5154335"/>
              <a:gd name="connsiteX2" fmla="*/ 4920862 w 6698862"/>
              <a:gd name="connsiteY2" fmla="*/ 5150104 h 5154335"/>
              <a:gd name="connsiteX3" fmla="*/ 14277 w 6698862"/>
              <a:gd name="connsiteY3" fmla="*/ 5154335 h 5154335"/>
              <a:gd name="connsiteX4" fmla="*/ 376 w 6698862"/>
              <a:gd name="connsiteY4" fmla="*/ 29798 h 5154335"/>
              <a:gd name="connsiteX0" fmla="*/ 464 w 6698950"/>
              <a:gd name="connsiteY0" fmla="*/ 29798 h 5150104"/>
              <a:gd name="connsiteX1" fmla="*/ 6698950 w 6698950"/>
              <a:gd name="connsiteY1" fmla="*/ 0 h 5150104"/>
              <a:gd name="connsiteX2" fmla="*/ 4920950 w 6698950"/>
              <a:gd name="connsiteY2" fmla="*/ 5150104 h 5150104"/>
              <a:gd name="connsiteX3" fmla="*/ 10052 w 6698950"/>
              <a:gd name="connsiteY3" fmla="*/ 5149935 h 5150104"/>
              <a:gd name="connsiteX4" fmla="*/ 464 w 6698950"/>
              <a:gd name="connsiteY4" fmla="*/ 29798 h 5150104"/>
              <a:gd name="connsiteX0" fmla="*/ 7665 w 6688898"/>
              <a:gd name="connsiteY0" fmla="*/ 126602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5 w 6688898"/>
              <a:gd name="connsiteY4" fmla="*/ 126602 h 5150104"/>
              <a:gd name="connsiteX0" fmla="*/ 11979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11979 w 6688898"/>
              <a:gd name="connsiteY4" fmla="*/ 42999 h 5150104"/>
              <a:gd name="connsiteX0" fmla="*/ 7666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6 w 6688898"/>
              <a:gd name="connsiteY4" fmla="*/ 42999 h 5150104"/>
              <a:gd name="connsiteX0" fmla="*/ 878 w 6690737"/>
              <a:gd name="connsiteY0" fmla="*/ 47400 h 5150104"/>
              <a:gd name="connsiteX1" fmla="*/ 6690737 w 6690737"/>
              <a:gd name="connsiteY1" fmla="*/ 0 h 5150104"/>
              <a:gd name="connsiteX2" fmla="*/ 4912737 w 6690737"/>
              <a:gd name="connsiteY2" fmla="*/ 5150104 h 5150104"/>
              <a:gd name="connsiteX3" fmla="*/ 1839 w 6690737"/>
              <a:gd name="connsiteY3" fmla="*/ 5149935 h 5150104"/>
              <a:gd name="connsiteX4" fmla="*/ 878 w 6690737"/>
              <a:gd name="connsiteY4" fmla="*/ 47400 h 5150104"/>
              <a:gd name="connsiteX0" fmla="*/ 878 w 6682110"/>
              <a:gd name="connsiteY0" fmla="*/ 0 h 5102704"/>
              <a:gd name="connsiteX1" fmla="*/ 6682110 w 6682110"/>
              <a:gd name="connsiteY1" fmla="*/ 18602 h 5102704"/>
              <a:gd name="connsiteX2" fmla="*/ 4912737 w 6682110"/>
              <a:gd name="connsiteY2" fmla="*/ 5102704 h 5102704"/>
              <a:gd name="connsiteX3" fmla="*/ 1839 w 6682110"/>
              <a:gd name="connsiteY3" fmla="*/ 5102535 h 5102704"/>
              <a:gd name="connsiteX4" fmla="*/ 878 w 6682110"/>
              <a:gd name="connsiteY4" fmla="*/ 0 h 5102704"/>
              <a:gd name="connsiteX0" fmla="*/ 878 w 6677796"/>
              <a:gd name="connsiteY0" fmla="*/ 38600 h 5141304"/>
              <a:gd name="connsiteX1" fmla="*/ 6677796 w 6677796"/>
              <a:gd name="connsiteY1" fmla="*/ 0 h 5141304"/>
              <a:gd name="connsiteX2" fmla="*/ 4912737 w 6677796"/>
              <a:gd name="connsiteY2" fmla="*/ 5141304 h 5141304"/>
              <a:gd name="connsiteX3" fmla="*/ 1839 w 6677796"/>
              <a:gd name="connsiteY3" fmla="*/ 5141135 h 5141304"/>
              <a:gd name="connsiteX4" fmla="*/ 878 w 6677796"/>
              <a:gd name="connsiteY4" fmla="*/ 38600 h 5141304"/>
              <a:gd name="connsiteX0" fmla="*/ 376 w 6690234"/>
              <a:gd name="connsiteY0" fmla="*/ 77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7799 h 5141304"/>
              <a:gd name="connsiteX0" fmla="*/ 376 w 6690234"/>
              <a:gd name="connsiteY0" fmla="*/ 121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12199 h 5141304"/>
              <a:gd name="connsiteX0" fmla="*/ 879 w 6677798"/>
              <a:gd name="connsiteY0" fmla="*/ 3398 h 5141304"/>
              <a:gd name="connsiteX1" fmla="*/ 6677798 w 6677798"/>
              <a:gd name="connsiteY1" fmla="*/ 0 h 5141304"/>
              <a:gd name="connsiteX2" fmla="*/ 4912739 w 6677798"/>
              <a:gd name="connsiteY2" fmla="*/ 5141304 h 5141304"/>
              <a:gd name="connsiteX3" fmla="*/ 1841 w 6677798"/>
              <a:gd name="connsiteY3" fmla="*/ 5141135 h 5141304"/>
              <a:gd name="connsiteX4" fmla="*/ 879 w 6677798"/>
              <a:gd name="connsiteY4" fmla="*/ 3398 h 51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798" h="5141304">
                <a:moveTo>
                  <a:pt x="879" y="3398"/>
                </a:moveTo>
                <a:lnTo>
                  <a:pt x="6677798" y="0"/>
                </a:lnTo>
                <a:lnTo>
                  <a:pt x="4912739" y="5141304"/>
                </a:lnTo>
                <a:lnTo>
                  <a:pt x="1841" y="5141135"/>
                </a:lnTo>
                <a:cubicBezTo>
                  <a:pt x="5228" y="3651340"/>
                  <a:pt x="-2508" y="1493193"/>
                  <a:pt x="879" y="339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1869544"/>
            <a:ext cx="5369535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FontTx/>
              <a:buNone/>
              <a:defRPr sz="2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9673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jedynczy obrazek skos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6670922" y="1250972"/>
            <a:ext cx="5521077" cy="5039694"/>
          </a:xfrm>
          <a:custGeom>
            <a:avLst/>
            <a:gdLst>
              <a:gd name="connsiteX0" fmla="*/ 0 w 6099048"/>
              <a:gd name="connsiteY0" fmla="*/ 0 h 3849624"/>
              <a:gd name="connsiteX1" fmla="*/ 6099048 w 6099048"/>
              <a:gd name="connsiteY1" fmla="*/ 0 h 3849624"/>
              <a:gd name="connsiteX2" fmla="*/ 6099048 w 6099048"/>
              <a:gd name="connsiteY2" fmla="*/ 3849624 h 3849624"/>
              <a:gd name="connsiteX3" fmla="*/ 0 w 6099048"/>
              <a:gd name="connsiteY3" fmla="*/ 3849624 h 3849624"/>
              <a:gd name="connsiteX4" fmla="*/ 0 w 6099048"/>
              <a:gd name="connsiteY4" fmla="*/ 0 h 3849624"/>
              <a:gd name="connsiteX0" fmla="*/ 10160 w 6099048"/>
              <a:gd name="connsiteY0" fmla="*/ 0 h 4469384"/>
              <a:gd name="connsiteX1" fmla="*/ 6099048 w 6099048"/>
              <a:gd name="connsiteY1" fmla="*/ 619760 h 4469384"/>
              <a:gd name="connsiteX2" fmla="*/ 6099048 w 6099048"/>
              <a:gd name="connsiteY2" fmla="*/ 4469384 h 4469384"/>
              <a:gd name="connsiteX3" fmla="*/ 0 w 6099048"/>
              <a:gd name="connsiteY3" fmla="*/ 4469384 h 4469384"/>
              <a:gd name="connsiteX4" fmla="*/ 10160 w 6099048"/>
              <a:gd name="connsiteY4" fmla="*/ 0 h 4469384"/>
              <a:gd name="connsiteX0" fmla="*/ 10160 w 6718808"/>
              <a:gd name="connsiteY0" fmla="*/ 20320 h 4489704"/>
              <a:gd name="connsiteX1" fmla="*/ 6718808 w 6718808"/>
              <a:gd name="connsiteY1" fmla="*/ 0 h 4489704"/>
              <a:gd name="connsiteX2" fmla="*/ 6099048 w 6718808"/>
              <a:gd name="connsiteY2" fmla="*/ 4489704 h 4489704"/>
              <a:gd name="connsiteX3" fmla="*/ 0 w 6718808"/>
              <a:gd name="connsiteY3" fmla="*/ 4489704 h 4489704"/>
              <a:gd name="connsiteX4" fmla="*/ 10160 w 6718808"/>
              <a:gd name="connsiteY4" fmla="*/ 20320 h 448970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4489704 h 5160264"/>
              <a:gd name="connsiteX4" fmla="*/ 10160 w 6718808"/>
              <a:gd name="connsiteY4" fmla="*/ 20320 h 5160264"/>
              <a:gd name="connsiteX0" fmla="*/ 243840 w 6952488"/>
              <a:gd name="connsiteY0" fmla="*/ 20320 h 5160264"/>
              <a:gd name="connsiteX1" fmla="*/ 6952488 w 6952488"/>
              <a:gd name="connsiteY1" fmla="*/ 0 h 5160264"/>
              <a:gd name="connsiteX2" fmla="*/ 5164328 w 6952488"/>
              <a:gd name="connsiteY2" fmla="*/ 5160264 h 5160264"/>
              <a:gd name="connsiteX3" fmla="*/ 0 w 6952488"/>
              <a:gd name="connsiteY3" fmla="*/ 5139944 h 5160264"/>
              <a:gd name="connsiteX4" fmla="*/ 243840 w 6952488"/>
              <a:gd name="connsiteY4" fmla="*/ 20320 h 516026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5139944 h 5160264"/>
              <a:gd name="connsiteX4" fmla="*/ 10160 w 6718808"/>
              <a:gd name="connsiteY4" fmla="*/ 20320 h 5160264"/>
              <a:gd name="connsiteX0" fmla="*/ 10160 w 6708648"/>
              <a:gd name="connsiteY0" fmla="*/ 10160 h 5150104"/>
              <a:gd name="connsiteX1" fmla="*/ 6708648 w 6708648"/>
              <a:gd name="connsiteY1" fmla="*/ 0 h 5150104"/>
              <a:gd name="connsiteX2" fmla="*/ 4930648 w 6708648"/>
              <a:gd name="connsiteY2" fmla="*/ 5150104 h 5150104"/>
              <a:gd name="connsiteX3" fmla="*/ 0 w 6708648"/>
              <a:gd name="connsiteY3" fmla="*/ 5129784 h 5150104"/>
              <a:gd name="connsiteX4" fmla="*/ 10160 w 6708648"/>
              <a:gd name="connsiteY4" fmla="*/ 10160 h 5150104"/>
              <a:gd name="connsiteX0" fmla="*/ 377 w 6698865"/>
              <a:gd name="connsiteY0" fmla="*/ 10160 h 5150104"/>
              <a:gd name="connsiteX1" fmla="*/ 6698865 w 6698865"/>
              <a:gd name="connsiteY1" fmla="*/ 0 h 5150104"/>
              <a:gd name="connsiteX2" fmla="*/ 4920865 w 6698865"/>
              <a:gd name="connsiteY2" fmla="*/ 5150104 h 5150104"/>
              <a:gd name="connsiteX3" fmla="*/ 14280 w 6698865"/>
              <a:gd name="connsiteY3" fmla="*/ 5139603 h 5150104"/>
              <a:gd name="connsiteX4" fmla="*/ 377 w 6698865"/>
              <a:gd name="connsiteY4" fmla="*/ 10160 h 5150104"/>
              <a:gd name="connsiteX0" fmla="*/ 1043 w 6699531"/>
              <a:gd name="connsiteY0" fmla="*/ 10160 h 5159242"/>
              <a:gd name="connsiteX1" fmla="*/ 6699531 w 6699531"/>
              <a:gd name="connsiteY1" fmla="*/ 0 h 5159242"/>
              <a:gd name="connsiteX2" fmla="*/ 4921531 w 6699531"/>
              <a:gd name="connsiteY2" fmla="*/ 5150104 h 5159242"/>
              <a:gd name="connsiteX3" fmla="*/ 508 w 6699531"/>
              <a:gd name="connsiteY3" fmla="*/ 5159242 h 5159242"/>
              <a:gd name="connsiteX4" fmla="*/ 1043 w 6699531"/>
              <a:gd name="connsiteY4" fmla="*/ 10160 h 515924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654 w 6699142"/>
              <a:gd name="connsiteY0" fmla="*/ 10160 h 5164152"/>
              <a:gd name="connsiteX1" fmla="*/ 6699142 w 6699142"/>
              <a:gd name="connsiteY1" fmla="*/ 0 h 5164152"/>
              <a:gd name="connsiteX2" fmla="*/ 4921142 w 6699142"/>
              <a:gd name="connsiteY2" fmla="*/ 5150104 h 5164152"/>
              <a:gd name="connsiteX3" fmla="*/ 4932 w 6699142"/>
              <a:gd name="connsiteY3" fmla="*/ 5164152 h 5164152"/>
              <a:gd name="connsiteX4" fmla="*/ 654 w 6699142"/>
              <a:gd name="connsiteY4" fmla="*/ 10160 h 5164152"/>
              <a:gd name="connsiteX0" fmla="*/ 654 w 6699142"/>
              <a:gd name="connsiteY0" fmla="*/ 10160 h 5154332"/>
              <a:gd name="connsiteX1" fmla="*/ 6699142 w 6699142"/>
              <a:gd name="connsiteY1" fmla="*/ 0 h 5154332"/>
              <a:gd name="connsiteX2" fmla="*/ 4921142 w 6699142"/>
              <a:gd name="connsiteY2" fmla="*/ 5150104 h 5154332"/>
              <a:gd name="connsiteX3" fmla="*/ 4932 w 6699142"/>
              <a:gd name="connsiteY3" fmla="*/ 5154332 h 5154332"/>
              <a:gd name="connsiteX4" fmla="*/ 654 w 6699142"/>
              <a:gd name="connsiteY4" fmla="*/ 10160 h 515433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14973 w 6713461"/>
              <a:gd name="connsiteY0" fmla="*/ 10160 h 5150104"/>
              <a:gd name="connsiteX1" fmla="*/ 6713461 w 6713461"/>
              <a:gd name="connsiteY1" fmla="*/ 0 h 5150104"/>
              <a:gd name="connsiteX2" fmla="*/ 4935461 w 6713461"/>
              <a:gd name="connsiteY2" fmla="*/ 5150104 h 5150104"/>
              <a:gd name="connsiteX3" fmla="*/ 0 w 6713461"/>
              <a:gd name="connsiteY3" fmla="*/ 5149424 h 5150104"/>
              <a:gd name="connsiteX4" fmla="*/ 14973 w 6713461"/>
              <a:gd name="connsiteY4" fmla="*/ 10160 h 5150104"/>
              <a:gd name="connsiteX0" fmla="*/ 377 w 6698865"/>
              <a:gd name="connsiteY0" fmla="*/ 10160 h 5154335"/>
              <a:gd name="connsiteX1" fmla="*/ 6698865 w 6698865"/>
              <a:gd name="connsiteY1" fmla="*/ 0 h 5154335"/>
              <a:gd name="connsiteX2" fmla="*/ 4920865 w 6698865"/>
              <a:gd name="connsiteY2" fmla="*/ 5150104 h 5154335"/>
              <a:gd name="connsiteX3" fmla="*/ 14280 w 6698865"/>
              <a:gd name="connsiteY3" fmla="*/ 5154335 h 5154335"/>
              <a:gd name="connsiteX4" fmla="*/ 377 w 6698865"/>
              <a:gd name="connsiteY4" fmla="*/ 10160 h 5154335"/>
              <a:gd name="connsiteX0" fmla="*/ 478 w 6694154"/>
              <a:gd name="connsiteY0" fmla="*/ 0 h 5158904"/>
              <a:gd name="connsiteX1" fmla="*/ 6694154 w 6694154"/>
              <a:gd name="connsiteY1" fmla="*/ 4569 h 5158904"/>
              <a:gd name="connsiteX2" fmla="*/ 4916154 w 6694154"/>
              <a:gd name="connsiteY2" fmla="*/ 5154673 h 5158904"/>
              <a:gd name="connsiteX3" fmla="*/ 9569 w 6694154"/>
              <a:gd name="connsiteY3" fmla="*/ 5158904 h 5158904"/>
              <a:gd name="connsiteX4" fmla="*/ 478 w 6694154"/>
              <a:gd name="connsiteY4" fmla="*/ 0 h 5158904"/>
              <a:gd name="connsiteX0" fmla="*/ 10160 w 6684585"/>
              <a:gd name="connsiteY0" fmla="*/ 10160 h 5154335"/>
              <a:gd name="connsiteX1" fmla="*/ 6684585 w 6684585"/>
              <a:gd name="connsiteY1" fmla="*/ 0 h 5154335"/>
              <a:gd name="connsiteX2" fmla="*/ 4906585 w 6684585"/>
              <a:gd name="connsiteY2" fmla="*/ 5150104 h 5154335"/>
              <a:gd name="connsiteX3" fmla="*/ 0 w 6684585"/>
              <a:gd name="connsiteY3" fmla="*/ 5154335 h 5154335"/>
              <a:gd name="connsiteX4" fmla="*/ 10160 w 6684585"/>
              <a:gd name="connsiteY4" fmla="*/ 10160 h 5154335"/>
              <a:gd name="connsiteX0" fmla="*/ 653 w 6689516"/>
              <a:gd name="connsiteY0" fmla="*/ 15069 h 5154335"/>
              <a:gd name="connsiteX1" fmla="*/ 6689516 w 6689516"/>
              <a:gd name="connsiteY1" fmla="*/ 0 h 5154335"/>
              <a:gd name="connsiteX2" fmla="*/ 4911516 w 6689516"/>
              <a:gd name="connsiteY2" fmla="*/ 5150104 h 5154335"/>
              <a:gd name="connsiteX3" fmla="*/ 4931 w 6689516"/>
              <a:gd name="connsiteY3" fmla="*/ 5154335 h 5154335"/>
              <a:gd name="connsiteX4" fmla="*/ 653 w 6689516"/>
              <a:gd name="connsiteY4" fmla="*/ 15069 h 5154335"/>
              <a:gd name="connsiteX0" fmla="*/ 653 w 6689516"/>
              <a:gd name="connsiteY0" fmla="*/ 0 h 5158904"/>
              <a:gd name="connsiteX1" fmla="*/ 6689516 w 6689516"/>
              <a:gd name="connsiteY1" fmla="*/ 4569 h 5158904"/>
              <a:gd name="connsiteX2" fmla="*/ 4911516 w 6689516"/>
              <a:gd name="connsiteY2" fmla="*/ 5154673 h 5158904"/>
              <a:gd name="connsiteX3" fmla="*/ 4931 w 6689516"/>
              <a:gd name="connsiteY3" fmla="*/ 5158904 h 5158904"/>
              <a:gd name="connsiteX4" fmla="*/ 653 w 6689516"/>
              <a:gd name="connsiteY4" fmla="*/ 0 h 5158904"/>
              <a:gd name="connsiteX0" fmla="*/ 477 w 6694152"/>
              <a:gd name="connsiteY0" fmla="*/ 15069 h 5154335"/>
              <a:gd name="connsiteX1" fmla="*/ 6694152 w 6694152"/>
              <a:gd name="connsiteY1" fmla="*/ 0 h 5154335"/>
              <a:gd name="connsiteX2" fmla="*/ 4916152 w 6694152"/>
              <a:gd name="connsiteY2" fmla="*/ 5150104 h 5154335"/>
              <a:gd name="connsiteX3" fmla="*/ 9567 w 6694152"/>
              <a:gd name="connsiteY3" fmla="*/ 5154335 h 5154335"/>
              <a:gd name="connsiteX4" fmla="*/ 477 w 6694152"/>
              <a:gd name="connsiteY4" fmla="*/ 15069 h 5154335"/>
              <a:gd name="connsiteX0" fmla="*/ 19786 w 6684585"/>
              <a:gd name="connsiteY0" fmla="*/ 0 h 5158904"/>
              <a:gd name="connsiteX1" fmla="*/ 6684585 w 6684585"/>
              <a:gd name="connsiteY1" fmla="*/ 4569 h 5158904"/>
              <a:gd name="connsiteX2" fmla="*/ 4906585 w 6684585"/>
              <a:gd name="connsiteY2" fmla="*/ 5154673 h 5158904"/>
              <a:gd name="connsiteX3" fmla="*/ 0 w 6684585"/>
              <a:gd name="connsiteY3" fmla="*/ 5158904 h 5158904"/>
              <a:gd name="connsiteX4" fmla="*/ 19786 w 6684585"/>
              <a:gd name="connsiteY4" fmla="*/ 0 h 5158904"/>
              <a:gd name="connsiteX0" fmla="*/ 653 w 6689515"/>
              <a:gd name="connsiteY0" fmla="*/ 19979 h 5154335"/>
              <a:gd name="connsiteX1" fmla="*/ 6689515 w 6689515"/>
              <a:gd name="connsiteY1" fmla="*/ 0 h 5154335"/>
              <a:gd name="connsiteX2" fmla="*/ 4911515 w 6689515"/>
              <a:gd name="connsiteY2" fmla="*/ 5150104 h 5154335"/>
              <a:gd name="connsiteX3" fmla="*/ 4930 w 6689515"/>
              <a:gd name="connsiteY3" fmla="*/ 5154335 h 5154335"/>
              <a:gd name="connsiteX4" fmla="*/ 653 w 6689515"/>
              <a:gd name="connsiteY4" fmla="*/ 19979 h 5154335"/>
              <a:gd name="connsiteX0" fmla="*/ 477 w 6694151"/>
              <a:gd name="connsiteY0" fmla="*/ 0 h 5168724"/>
              <a:gd name="connsiteX1" fmla="*/ 6694151 w 6694151"/>
              <a:gd name="connsiteY1" fmla="*/ 14389 h 5168724"/>
              <a:gd name="connsiteX2" fmla="*/ 4916151 w 6694151"/>
              <a:gd name="connsiteY2" fmla="*/ 5164493 h 5168724"/>
              <a:gd name="connsiteX3" fmla="*/ 9566 w 6694151"/>
              <a:gd name="connsiteY3" fmla="*/ 5168724 h 5168724"/>
              <a:gd name="connsiteX4" fmla="*/ 477 w 6694151"/>
              <a:gd name="connsiteY4" fmla="*/ 0 h 5168724"/>
              <a:gd name="connsiteX0" fmla="*/ 376 w 6698862"/>
              <a:gd name="connsiteY0" fmla="*/ 29798 h 5154335"/>
              <a:gd name="connsiteX1" fmla="*/ 6698862 w 6698862"/>
              <a:gd name="connsiteY1" fmla="*/ 0 h 5154335"/>
              <a:gd name="connsiteX2" fmla="*/ 4920862 w 6698862"/>
              <a:gd name="connsiteY2" fmla="*/ 5150104 h 5154335"/>
              <a:gd name="connsiteX3" fmla="*/ 14277 w 6698862"/>
              <a:gd name="connsiteY3" fmla="*/ 5154335 h 5154335"/>
              <a:gd name="connsiteX4" fmla="*/ 376 w 6698862"/>
              <a:gd name="connsiteY4" fmla="*/ 29798 h 5154335"/>
              <a:gd name="connsiteX0" fmla="*/ 464 w 6698950"/>
              <a:gd name="connsiteY0" fmla="*/ 29798 h 5150104"/>
              <a:gd name="connsiteX1" fmla="*/ 6698950 w 6698950"/>
              <a:gd name="connsiteY1" fmla="*/ 0 h 5150104"/>
              <a:gd name="connsiteX2" fmla="*/ 4920950 w 6698950"/>
              <a:gd name="connsiteY2" fmla="*/ 5150104 h 5150104"/>
              <a:gd name="connsiteX3" fmla="*/ 10052 w 6698950"/>
              <a:gd name="connsiteY3" fmla="*/ 5149935 h 5150104"/>
              <a:gd name="connsiteX4" fmla="*/ 464 w 6698950"/>
              <a:gd name="connsiteY4" fmla="*/ 29798 h 5150104"/>
              <a:gd name="connsiteX0" fmla="*/ 7665 w 6688898"/>
              <a:gd name="connsiteY0" fmla="*/ 126602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5 w 6688898"/>
              <a:gd name="connsiteY4" fmla="*/ 126602 h 5150104"/>
              <a:gd name="connsiteX0" fmla="*/ 11979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11979 w 6688898"/>
              <a:gd name="connsiteY4" fmla="*/ 42999 h 5150104"/>
              <a:gd name="connsiteX0" fmla="*/ 7666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6 w 6688898"/>
              <a:gd name="connsiteY4" fmla="*/ 42999 h 5150104"/>
              <a:gd name="connsiteX0" fmla="*/ 878 w 6690737"/>
              <a:gd name="connsiteY0" fmla="*/ 47400 h 5150104"/>
              <a:gd name="connsiteX1" fmla="*/ 6690737 w 6690737"/>
              <a:gd name="connsiteY1" fmla="*/ 0 h 5150104"/>
              <a:gd name="connsiteX2" fmla="*/ 4912737 w 6690737"/>
              <a:gd name="connsiteY2" fmla="*/ 5150104 h 5150104"/>
              <a:gd name="connsiteX3" fmla="*/ 1839 w 6690737"/>
              <a:gd name="connsiteY3" fmla="*/ 5149935 h 5150104"/>
              <a:gd name="connsiteX4" fmla="*/ 878 w 6690737"/>
              <a:gd name="connsiteY4" fmla="*/ 47400 h 5150104"/>
              <a:gd name="connsiteX0" fmla="*/ 878 w 6682110"/>
              <a:gd name="connsiteY0" fmla="*/ 0 h 5102704"/>
              <a:gd name="connsiteX1" fmla="*/ 6682110 w 6682110"/>
              <a:gd name="connsiteY1" fmla="*/ 18602 h 5102704"/>
              <a:gd name="connsiteX2" fmla="*/ 4912737 w 6682110"/>
              <a:gd name="connsiteY2" fmla="*/ 5102704 h 5102704"/>
              <a:gd name="connsiteX3" fmla="*/ 1839 w 6682110"/>
              <a:gd name="connsiteY3" fmla="*/ 5102535 h 5102704"/>
              <a:gd name="connsiteX4" fmla="*/ 878 w 6682110"/>
              <a:gd name="connsiteY4" fmla="*/ 0 h 5102704"/>
              <a:gd name="connsiteX0" fmla="*/ 878 w 6677796"/>
              <a:gd name="connsiteY0" fmla="*/ 38600 h 5141304"/>
              <a:gd name="connsiteX1" fmla="*/ 6677796 w 6677796"/>
              <a:gd name="connsiteY1" fmla="*/ 0 h 5141304"/>
              <a:gd name="connsiteX2" fmla="*/ 4912737 w 6677796"/>
              <a:gd name="connsiteY2" fmla="*/ 5141304 h 5141304"/>
              <a:gd name="connsiteX3" fmla="*/ 1839 w 6677796"/>
              <a:gd name="connsiteY3" fmla="*/ 5141135 h 5141304"/>
              <a:gd name="connsiteX4" fmla="*/ 878 w 6677796"/>
              <a:gd name="connsiteY4" fmla="*/ 38600 h 5141304"/>
              <a:gd name="connsiteX0" fmla="*/ 376 w 6690234"/>
              <a:gd name="connsiteY0" fmla="*/ 77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7799 h 5141304"/>
              <a:gd name="connsiteX0" fmla="*/ 376 w 6690234"/>
              <a:gd name="connsiteY0" fmla="*/ 121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12199 h 5141304"/>
              <a:gd name="connsiteX0" fmla="*/ 879 w 6677798"/>
              <a:gd name="connsiteY0" fmla="*/ 3398 h 5141304"/>
              <a:gd name="connsiteX1" fmla="*/ 6677798 w 6677798"/>
              <a:gd name="connsiteY1" fmla="*/ 0 h 5141304"/>
              <a:gd name="connsiteX2" fmla="*/ 4912739 w 6677798"/>
              <a:gd name="connsiteY2" fmla="*/ 5141304 h 5141304"/>
              <a:gd name="connsiteX3" fmla="*/ 1841 w 6677798"/>
              <a:gd name="connsiteY3" fmla="*/ 5141135 h 5141304"/>
              <a:gd name="connsiteX4" fmla="*/ 879 w 6677798"/>
              <a:gd name="connsiteY4" fmla="*/ 3398 h 51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798" h="5141304">
                <a:moveTo>
                  <a:pt x="879" y="3398"/>
                </a:moveTo>
                <a:lnTo>
                  <a:pt x="6677798" y="0"/>
                </a:lnTo>
                <a:lnTo>
                  <a:pt x="4912739" y="5141304"/>
                </a:lnTo>
                <a:lnTo>
                  <a:pt x="1841" y="5141135"/>
                </a:lnTo>
                <a:cubicBezTo>
                  <a:pt x="5228" y="3651340"/>
                  <a:pt x="-2508" y="1493193"/>
                  <a:pt x="879" y="339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1869544"/>
            <a:ext cx="5369535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9673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jedynczy obrazek skos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6875" y="1250972"/>
            <a:ext cx="6677798" cy="5039694"/>
          </a:xfrm>
          <a:custGeom>
            <a:avLst/>
            <a:gdLst>
              <a:gd name="connsiteX0" fmla="*/ 0 w 6099048"/>
              <a:gd name="connsiteY0" fmla="*/ 0 h 3849624"/>
              <a:gd name="connsiteX1" fmla="*/ 6099048 w 6099048"/>
              <a:gd name="connsiteY1" fmla="*/ 0 h 3849624"/>
              <a:gd name="connsiteX2" fmla="*/ 6099048 w 6099048"/>
              <a:gd name="connsiteY2" fmla="*/ 3849624 h 3849624"/>
              <a:gd name="connsiteX3" fmla="*/ 0 w 6099048"/>
              <a:gd name="connsiteY3" fmla="*/ 3849624 h 3849624"/>
              <a:gd name="connsiteX4" fmla="*/ 0 w 6099048"/>
              <a:gd name="connsiteY4" fmla="*/ 0 h 3849624"/>
              <a:gd name="connsiteX0" fmla="*/ 10160 w 6099048"/>
              <a:gd name="connsiteY0" fmla="*/ 0 h 4469384"/>
              <a:gd name="connsiteX1" fmla="*/ 6099048 w 6099048"/>
              <a:gd name="connsiteY1" fmla="*/ 619760 h 4469384"/>
              <a:gd name="connsiteX2" fmla="*/ 6099048 w 6099048"/>
              <a:gd name="connsiteY2" fmla="*/ 4469384 h 4469384"/>
              <a:gd name="connsiteX3" fmla="*/ 0 w 6099048"/>
              <a:gd name="connsiteY3" fmla="*/ 4469384 h 4469384"/>
              <a:gd name="connsiteX4" fmla="*/ 10160 w 6099048"/>
              <a:gd name="connsiteY4" fmla="*/ 0 h 4469384"/>
              <a:gd name="connsiteX0" fmla="*/ 10160 w 6718808"/>
              <a:gd name="connsiteY0" fmla="*/ 20320 h 4489704"/>
              <a:gd name="connsiteX1" fmla="*/ 6718808 w 6718808"/>
              <a:gd name="connsiteY1" fmla="*/ 0 h 4489704"/>
              <a:gd name="connsiteX2" fmla="*/ 6099048 w 6718808"/>
              <a:gd name="connsiteY2" fmla="*/ 4489704 h 4489704"/>
              <a:gd name="connsiteX3" fmla="*/ 0 w 6718808"/>
              <a:gd name="connsiteY3" fmla="*/ 4489704 h 4489704"/>
              <a:gd name="connsiteX4" fmla="*/ 10160 w 6718808"/>
              <a:gd name="connsiteY4" fmla="*/ 20320 h 448970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4489704 h 5160264"/>
              <a:gd name="connsiteX4" fmla="*/ 10160 w 6718808"/>
              <a:gd name="connsiteY4" fmla="*/ 20320 h 5160264"/>
              <a:gd name="connsiteX0" fmla="*/ 243840 w 6952488"/>
              <a:gd name="connsiteY0" fmla="*/ 20320 h 5160264"/>
              <a:gd name="connsiteX1" fmla="*/ 6952488 w 6952488"/>
              <a:gd name="connsiteY1" fmla="*/ 0 h 5160264"/>
              <a:gd name="connsiteX2" fmla="*/ 5164328 w 6952488"/>
              <a:gd name="connsiteY2" fmla="*/ 5160264 h 5160264"/>
              <a:gd name="connsiteX3" fmla="*/ 0 w 6952488"/>
              <a:gd name="connsiteY3" fmla="*/ 5139944 h 5160264"/>
              <a:gd name="connsiteX4" fmla="*/ 243840 w 6952488"/>
              <a:gd name="connsiteY4" fmla="*/ 20320 h 516026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5139944 h 5160264"/>
              <a:gd name="connsiteX4" fmla="*/ 10160 w 6718808"/>
              <a:gd name="connsiteY4" fmla="*/ 20320 h 5160264"/>
              <a:gd name="connsiteX0" fmla="*/ 10160 w 6708648"/>
              <a:gd name="connsiteY0" fmla="*/ 10160 h 5150104"/>
              <a:gd name="connsiteX1" fmla="*/ 6708648 w 6708648"/>
              <a:gd name="connsiteY1" fmla="*/ 0 h 5150104"/>
              <a:gd name="connsiteX2" fmla="*/ 4930648 w 6708648"/>
              <a:gd name="connsiteY2" fmla="*/ 5150104 h 5150104"/>
              <a:gd name="connsiteX3" fmla="*/ 0 w 6708648"/>
              <a:gd name="connsiteY3" fmla="*/ 5129784 h 5150104"/>
              <a:gd name="connsiteX4" fmla="*/ 10160 w 6708648"/>
              <a:gd name="connsiteY4" fmla="*/ 10160 h 5150104"/>
              <a:gd name="connsiteX0" fmla="*/ 377 w 6698865"/>
              <a:gd name="connsiteY0" fmla="*/ 10160 h 5150104"/>
              <a:gd name="connsiteX1" fmla="*/ 6698865 w 6698865"/>
              <a:gd name="connsiteY1" fmla="*/ 0 h 5150104"/>
              <a:gd name="connsiteX2" fmla="*/ 4920865 w 6698865"/>
              <a:gd name="connsiteY2" fmla="*/ 5150104 h 5150104"/>
              <a:gd name="connsiteX3" fmla="*/ 14280 w 6698865"/>
              <a:gd name="connsiteY3" fmla="*/ 5139603 h 5150104"/>
              <a:gd name="connsiteX4" fmla="*/ 377 w 6698865"/>
              <a:gd name="connsiteY4" fmla="*/ 10160 h 5150104"/>
              <a:gd name="connsiteX0" fmla="*/ 1043 w 6699531"/>
              <a:gd name="connsiteY0" fmla="*/ 10160 h 5159242"/>
              <a:gd name="connsiteX1" fmla="*/ 6699531 w 6699531"/>
              <a:gd name="connsiteY1" fmla="*/ 0 h 5159242"/>
              <a:gd name="connsiteX2" fmla="*/ 4921531 w 6699531"/>
              <a:gd name="connsiteY2" fmla="*/ 5150104 h 5159242"/>
              <a:gd name="connsiteX3" fmla="*/ 508 w 6699531"/>
              <a:gd name="connsiteY3" fmla="*/ 5159242 h 5159242"/>
              <a:gd name="connsiteX4" fmla="*/ 1043 w 6699531"/>
              <a:gd name="connsiteY4" fmla="*/ 10160 h 515924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654 w 6699142"/>
              <a:gd name="connsiteY0" fmla="*/ 10160 h 5164152"/>
              <a:gd name="connsiteX1" fmla="*/ 6699142 w 6699142"/>
              <a:gd name="connsiteY1" fmla="*/ 0 h 5164152"/>
              <a:gd name="connsiteX2" fmla="*/ 4921142 w 6699142"/>
              <a:gd name="connsiteY2" fmla="*/ 5150104 h 5164152"/>
              <a:gd name="connsiteX3" fmla="*/ 4932 w 6699142"/>
              <a:gd name="connsiteY3" fmla="*/ 5164152 h 5164152"/>
              <a:gd name="connsiteX4" fmla="*/ 654 w 6699142"/>
              <a:gd name="connsiteY4" fmla="*/ 10160 h 5164152"/>
              <a:gd name="connsiteX0" fmla="*/ 654 w 6699142"/>
              <a:gd name="connsiteY0" fmla="*/ 10160 h 5154332"/>
              <a:gd name="connsiteX1" fmla="*/ 6699142 w 6699142"/>
              <a:gd name="connsiteY1" fmla="*/ 0 h 5154332"/>
              <a:gd name="connsiteX2" fmla="*/ 4921142 w 6699142"/>
              <a:gd name="connsiteY2" fmla="*/ 5150104 h 5154332"/>
              <a:gd name="connsiteX3" fmla="*/ 4932 w 6699142"/>
              <a:gd name="connsiteY3" fmla="*/ 5154332 h 5154332"/>
              <a:gd name="connsiteX4" fmla="*/ 654 w 6699142"/>
              <a:gd name="connsiteY4" fmla="*/ 10160 h 515433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14973 w 6713461"/>
              <a:gd name="connsiteY0" fmla="*/ 10160 h 5150104"/>
              <a:gd name="connsiteX1" fmla="*/ 6713461 w 6713461"/>
              <a:gd name="connsiteY1" fmla="*/ 0 h 5150104"/>
              <a:gd name="connsiteX2" fmla="*/ 4935461 w 6713461"/>
              <a:gd name="connsiteY2" fmla="*/ 5150104 h 5150104"/>
              <a:gd name="connsiteX3" fmla="*/ 0 w 6713461"/>
              <a:gd name="connsiteY3" fmla="*/ 5149424 h 5150104"/>
              <a:gd name="connsiteX4" fmla="*/ 14973 w 6713461"/>
              <a:gd name="connsiteY4" fmla="*/ 10160 h 5150104"/>
              <a:gd name="connsiteX0" fmla="*/ 377 w 6698865"/>
              <a:gd name="connsiteY0" fmla="*/ 10160 h 5154335"/>
              <a:gd name="connsiteX1" fmla="*/ 6698865 w 6698865"/>
              <a:gd name="connsiteY1" fmla="*/ 0 h 5154335"/>
              <a:gd name="connsiteX2" fmla="*/ 4920865 w 6698865"/>
              <a:gd name="connsiteY2" fmla="*/ 5150104 h 5154335"/>
              <a:gd name="connsiteX3" fmla="*/ 14280 w 6698865"/>
              <a:gd name="connsiteY3" fmla="*/ 5154335 h 5154335"/>
              <a:gd name="connsiteX4" fmla="*/ 377 w 6698865"/>
              <a:gd name="connsiteY4" fmla="*/ 10160 h 5154335"/>
              <a:gd name="connsiteX0" fmla="*/ 478 w 6694154"/>
              <a:gd name="connsiteY0" fmla="*/ 0 h 5158904"/>
              <a:gd name="connsiteX1" fmla="*/ 6694154 w 6694154"/>
              <a:gd name="connsiteY1" fmla="*/ 4569 h 5158904"/>
              <a:gd name="connsiteX2" fmla="*/ 4916154 w 6694154"/>
              <a:gd name="connsiteY2" fmla="*/ 5154673 h 5158904"/>
              <a:gd name="connsiteX3" fmla="*/ 9569 w 6694154"/>
              <a:gd name="connsiteY3" fmla="*/ 5158904 h 5158904"/>
              <a:gd name="connsiteX4" fmla="*/ 478 w 6694154"/>
              <a:gd name="connsiteY4" fmla="*/ 0 h 5158904"/>
              <a:gd name="connsiteX0" fmla="*/ 10160 w 6684585"/>
              <a:gd name="connsiteY0" fmla="*/ 10160 h 5154335"/>
              <a:gd name="connsiteX1" fmla="*/ 6684585 w 6684585"/>
              <a:gd name="connsiteY1" fmla="*/ 0 h 5154335"/>
              <a:gd name="connsiteX2" fmla="*/ 4906585 w 6684585"/>
              <a:gd name="connsiteY2" fmla="*/ 5150104 h 5154335"/>
              <a:gd name="connsiteX3" fmla="*/ 0 w 6684585"/>
              <a:gd name="connsiteY3" fmla="*/ 5154335 h 5154335"/>
              <a:gd name="connsiteX4" fmla="*/ 10160 w 6684585"/>
              <a:gd name="connsiteY4" fmla="*/ 10160 h 5154335"/>
              <a:gd name="connsiteX0" fmla="*/ 653 w 6689516"/>
              <a:gd name="connsiteY0" fmla="*/ 15069 h 5154335"/>
              <a:gd name="connsiteX1" fmla="*/ 6689516 w 6689516"/>
              <a:gd name="connsiteY1" fmla="*/ 0 h 5154335"/>
              <a:gd name="connsiteX2" fmla="*/ 4911516 w 6689516"/>
              <a:gd name="connsiteY2" fmla="*/ 5150104 h 5154335"/>
              <a:gd name="connsiteX3" fmla="*/ 4931 w 6689516"/>
              <a:gd name="connsiteY3" fmla="*/ 5154335 h 5154335"/>
              <a:gd name="connsiteX4" fmla="*/ 653 w 6689516"/>
              <a:gd name="connsiteY4" fmla="*/ 15069 h 5154335"/>
              <a:gd name="connsiteX0" fmla="*/ 653 w 6689516"/>
              <a:gd name="connsiteY0" fmla="*/ 0 h 5158904"/>
              <a:gd name="connsiteX1" fmla="*/ 6689516 w 6689516"/>
              <a:gd name="connsiteY1" fmla="*/ 4569 h 5158904"/>
              <a:gd name="connsiteX2" fmla="*/ 4911516 w 6689516"/>
              <a:gd name="connsiteY2" fmla="*/ 5154673 h 5158904"/>
              <a:gd name="connsiteX3" fmla="*/ 4931 w 6689516"/>
              <a:gd name="connsiteY3" fmla="*/ 5158904 h 5158904"/>
              <a:gd name="connsiteX4" fmla="*/ 653 w 6689516"/>
              <a:gd name="connsiteY4" fmla="*/ 0 h 5158904"/>
              <a:gd name="connsiteX0" fmla="*/ 477 w 6694152"/>
              <a:gd name="connsiteY0" fmla="*/ 15069 h 5154335"/>
              <a:gd name="connsiteX1" fmla="*/ 6694152 w 6694152"/>
              <a:gd name="connsiteY1" fmla="*/ 0 h 5154335"/>
              <a:gd name="connsiteX2" fmla="*/ 4916152 w 6694152"/>
              <a:gd name="connsiteY2" fmla="*/ 5150104 h 5154335"/>
              <a:gd name="connsiteX3" fmla="*/ 9567 w 6694152"/>
              <a:gd name="connsiteY3" fmla="*/ 5154335 h 5154335"/>
              <a:gd name="connsiteX4" fmla="*/ 477 w 6694152"/>
              <a:gd name="connsiteY4" fmla="*/ 15069 h 5154335"/>
              <a:gd name="connsiteX0" fmla="*/ 19786 w 6684585"/>
              <a:gd name="connsiteY0" fmla="*/ 0 h 5158904"/>
              <a:gd name="connsiteX1" fmla="*/ 6684585 w 6684585"/>
              <a:gd name="connsiteY1" fmla="*/ 4569 h 5158904"/>
              <a:gd name="connsiteX2" fmla="*/ 4906585 w 6684585"/>
              <a:gd name="connsiteY2" fmla="*/ 5154673 h 5158904"/>
              <a:gd name="connsiteX3" fmla="*/ 0 w 6684585"/>
              <a:gd name="connsiteY3" fmla="*/ 5158904 h 5158904"/>
              <a:gd name="connsiteX4" fmla="*/ 19786 w 6684585"/>
              <a:gd name="connsiteY4" fmla="*/ 0 h 5158904"/>
              <a:gd name="connsiteX0" fmla="*/ 653 w 6689515"/>
              <a:gd name="connsiteY0" fmla="*/ 19979 h 5154335"/>
              <a:gd name="connsiteX1" fmla="*/ 6689515 w 6689515"/>
              <a:gd name="connsiteY1" fmla="*/ 0 h 5154335"/>
              <a:gd name="connsiteX2" fmla="*/ 4911515 w 6689515"/>
              <a:gd name="connsiteY2" fmla="*/ 5150104 h 5154335"/>
              <a:gd name="connsiteX3" fmla="*/ 4930 w 6689515"/>
              <a:gd name="connsiteY3" fmla="*/ 5154335 h 5154335"/>
              <a:gd name="connsiteX4" fmla="*/ 653 w 6689515"/>
              <a:gd name="connsiteY4" fmla="*/ 19979 h 5154335"/>
              <a:gd name="connsiteX0" fmla="*/ 477 w 6694151"/>
              <a:gd name="connsiteY0" fmla="*/ 0 h 5168724"/>
              <a:gd name="connsiteX1" fmla="*/ 6694151 w 6694151"/>
              <a:gd name="connsiteY1" fmla="*/ 14389 h 5168724"/>
              <a:gd name="connsiteX2" fmla="*/ 4916151 w 6694151"/>
              <a:gd name="connsiteY2" fmla="*/ 5164493 h 5168724"/>
              <a:gd name="connsiteX3" fmla="*/ 9566 w 6694151"/>
              <a:gd name="connsiteY3" fmla="*/ 5168724 h 5168724"/>
              <a:gd name="connsiteX4" fmla="*/ 477 w 6694151"/>
              <a:gd name="connsiteY4" fmla="*/ 0 h 5168724"/>
              <a:gd name="connsiteX0" fmla="*/ 376 w 6698862"/>
              <a:gd name="connsiteY0" fmla="*/ 29798 h 5154335"/>
              <a:gd name="connsiteX1" fmla="*/ 6698862 w 6698862"/>
              <a:gd name="connsiteY1" fmla="*/ 0 h 5154335"/>
              <a:gd name="connsiteX2" fmla="*/ 4920862 w 6698862"/>
              <a:gd name="connsiteY2" fmla="*/ 5150104 h 5154335"/>
              <a:gd name="connsiteX3" fmla="*/ 14277 w 6698862"/>
              <a:gd name="connsiteY3" fmla="*/ 5154335 h 5154335"/>
              <a:gd name="connsiteX4" fmla="*/ 376 w 6698862"/>
              <a:gd name="connsiteY4" fmla="*/ 29798 h 5154335"/>
              <a:gd name="connsiteX0" fmla="*/ 464 w 6698950"/>
              <a:gd name="connsiteY0" fmla="*/ 29798 h 5150104"/>
              <a:gd name="connsiteX1" fmla="*/ 6698950 w 6698950"/>
              <a:gd name="connsiteY1" fmla="*/ 0 h 5150104"/>
              <a:gd name="connsiteX2" fmla="*/ 4920950 w 6698950"/>
              <a:gd name="connsiteY2" fmla="*/ 5150104 h 5150104"/>
              <a:gd name="connsiteX3" fmla="*/ 10052 w 6698950"/>
              <a:gd name="connsiteY3" fmla="*/ 5149935 h 5150104"/>
              <a:gd name="connsiteX4" fmla="*/ 464 w 6698950"/>
              <a:gd name="connsiteY4" fmla="*/ 29798 h 5150104"/>
              <a:gd name="connsiteX0" fmla="*/ 7665 w 6688898"/>
              <a:gd name="connsiteY0" fmla="*/ 126602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5 w 6688898"/>
              <a:gd name="connsiteY4" fmla="*/ 126602 h 5150104"/>
              <a:gd name="connsiteX0" fmla="*/ 11979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11979 w 6688898"/>
              <a:gd name="connsiteY4" fmla="*/ 42999 h 5150104"/>
              <a:gd name="connsiteX0" fmla="*/ 7666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6 w 6688898"/>
              <a:gd name="connsiteY4" fmla="*/ 42999 h 5150104"/>
              <a:gd name="connsiteX0" fmla="*/ 878 w 6690737"/>
              <a:gd name="connsiteY0" fmla="*/ 47400 h 5150104"/>
              <a:gd name="connsiteX1" fmla="*/ 6690737 w 6690737"/>
              <a:gd name="connsiteY1" fmla="*/ 0 h 5150104"/>
              <a:gd name="connsiteX2" fmla="*/ 4912737 w 6690737"/>
              <a:gd name="connsiteY2" fmla="*/ 5150104 h 5150104"/>
              <a:gd name="connsiteX3" fmla="*/ 1839 w 6690737"/>
              <a:gd name="connsiteY3" fmla="*/ 5149935 h 5150104"/>
              <a:gd name="connsiteX4" fmla="*/ 878 w 6690737"/>
              <a:gd name="connsiteY4" fmla="*/ 47400 h 5150104"/>
              <a:gd name="connsiteX0" fmla="*/ 878 w 6682110"/>
              <a:gd name="connsiteY0" fmla="*/ 0 h 5102704"/>
              <a:gd name="connsiteX1" fmla="*/ 6682110 w 6682110"/>
              <a:gd name="connsiteY1" fmla="*/ 18602 h 5102704"/>
              <a:gd name="connsiteX2" fmla="*/ 4912737 w 6682110"/>
              <a:gd name="connsiteY2" fmla="*/ 5102704 h 5102704"/>
              <a:gd name="connsiteX3" fmla="*/ 1839 w 6682110"/>
              <a:gd name="connsiteY3" fmla="*/ 5102535 h 5102704"/>
              <a:gd name="connsiteX4" fmla="*/ 878 w 6682110"/>
              <a:gd name="connsiteY4" fmla="*/ 0 h 5102704"/>
              <a:gd name="connsiteX0" fmla="*/ 878 w 6677796"/>
              <a:gd name="connsiteY0" fmla="*/ 38600 h 5141304"/>
              <a:gd name="connsiteX1" fmla="*/ 6677796 w 6677796"/>
              <a:gd name="connsiteY1" fmla="*/ 0 h 5141304"/>
              <a:gd name="connsiteX2" fmla="*/ 4912737 w 6677796"/>
              <a:gd name="connsiteY2" fmla="*/ 5141304 h 5141304"/>
              <a:gd name="connsiteX3" fmla="*/ 1839 w 6677796"/>
              <a:gd name="connsiteY3" fmla="*/ 5141135 h 5141304"/>
              <a:gd name="connsiteX4" fmla="*/ 878 w 6677796"/>
              <a:gd name="connsiteY4" fmla="*/ 38600 h 5141304"/>
              <a:gd name="connsiteX0" fmla="*/ 376 w 6690234"/>
              <a:gd name="connsiteY0" fmla="*/ 77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7799 h 5141304"/>
              <a:gd name="connsiteX0" fmla="*/ 376 w 6690234"/>
              <a:gd name="connsiteY0" fmla="*/ 121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12199 h 5141304"/>
              <a:gd name="connsiteX0" fmla="*/ 879 w 6677798"/>
              <a:gd name="connsiteY0" fmla="*/ 3398 h 5141304"/>
              <a:gd name="connsiteX1" fmla="*/ 6677798 w 6677798"/>
              <a:gd name="connsiteY1" fmla="*/ 0 h 5141304"/>
              <a:gd name="connsiteX2" fmla="*/ 4912739 w 6677798"/>
              <a:gd name="connsiteY2" fmla="*/ 5141304 h 5141304"/>
              <a:gd name="connsiteX3" fmla="*/ 1841 w 6677798"/>
              <a:gd name="connsiteY3" fmla="*/ 5141135 h 5141304"/>
              <a:gd name="connsiteX4" fmla="*/ 879 w 6677798"/>
              <a:gd name="connsiteY4" fmla="*/ 3398 h 51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798" h="5141304">
                <a:moveTo>
                  <a:pt x="879" y="3398"/>
                </a:moveTo>
                <a:lnTo>
                  <a:pt x="6677798" y="0"/>
                </a:lnTo>
                <a:lnTo>
                  <a:pt x="4912739" y="5141304"/>
                </a:lnTo>
                <a:lnTo>
                  <a:pt x="1841" y="5141135"/>
                </a:lnTo>
                <a:cubicBezTo>
                  <a:pt x="5228" y="3651340"/>
                  <a:pt x="-2508" y="1493193"/>
                  <a:pt x="879" y="339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6946032" y="1869544"/>
            <a:ext cx="4756907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buFontTx/>
              <a:buNone/>
              <a:defRPr sz="2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090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jedynczy obrazek skos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-6875" y="1250972"/>
            <a:ext cx="6677798" cy="5039694"/>
          </a:xfrm>
          <a:custGeom>
            <a:avLst/>
            <a:gdLst>
              <a:gd name="connsiteX0" fmla="*/ 0 w 6099048"/>
              <a:gd name="connsiteY0" fmla="*/ 0 h 3849624"/>
              <a:gd name="connsiteX1" fmla="*/ 6099048 w 6099048"/>
              <a:gd name="connsiteY1" fmla="*/ 0 h 3849624"/>
              <a:gd name="connsiteX2" fmla="*/ 6099048 w 6099048"/>
              <a:gd name="connsiteY2" fmla="*/ 3849624 h 3849624"/>
              <a:gd name="connsiteX3" fmla="*/ 0 w 6099048"/>
              <a:gd name="connsiteY3" fmla="*/ 3849624 h 3849624"/>
              <a:gd name="connsiteX4" fmla="*/ 0 w 6099048"/>
              <a:gd name="connsiteY4" fmla="*/ 0 h 3849624"/>
              <a:gd name="connsiteX0" fmla="*/ 10160 w 6099048"/>
              <a:gd name="connsiteY0" fmla="*/ 0 h 4469384"/>
              <a:gd name="connsiteX1" fmla="*/ 6099048 w 6099048"/>
              <a:gd name="connsiteY1" fmla="*/ 619760 h 4469384"/>
              <a:gd name="connsiteX2" fmla="*/ 6099048 w 6099048"/>
              <a:gd name="connsiteY2" fmla="*/ 4469384 h 4469384"/>
              <a:gd name="connsiteX3" fmla="*/ 0 w 6099048"/>
              <a:gd name="connsiteY3" fmla="*/ 4469384 h 4469384"/>
              <a:gd name="connsiteX4" fmla="*/ 10160 w 6099048"/>
              <a:gd name="connsiteY4" fmla="*/ 0 h 4469384"/>
              <a:gd name="connsiteX0" fmla="*/ 10160 w 6718808"/>
              <a:gd name="connsiteY0" fmla="*/ 20320 h 4489704"/>
              <a:gd name="connsiteX1" fmla="*/ 6718808 w 6718808"/>
              <a:gd name="connsiteY1" fmla="*/ 0 h 4489704"/>
              <a:gd name="connsiteX2" fmla="*/ 6099048 w 6718808"/>
              <a:gd name="connsiteY2" fmla="*/ 4489704 h 4489704"/>
              <a:gd name="connsiteX3" fmla="*/ 0 w 6718808"/>
              <a:gd name="connsiteY3" fmla="*/ 4489704 h 4489704"/>
              <a:gd name="connsiteX4" fmla="*/ 10160 w 6718808"/>
              <a:gd name="connsiteY4" fmla="*/ 20320 h 448970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4489704 h 5160264"/>
              <a:gd name="connsiteX4" fmla="*/ 10160 w 6718808"/>
              <a:gd name="connsiteY4" fmla="*/ 20320 h 5160264"/>
              <a:gd name="connsiteX0" fmla="*/ 243840 w 6952488"/>
              <a:gd name="connsiteY0" fmla="*/ 20320 h 5160264"/>
              <a:gd name="connsiteX1" fmla="*/ 6952488 w 6952488"/>
              <a:gd name="connsiteY1" fmla="*/ 0 h 5160264"/>
              <a:gd name="connsiteX2" fmla="*/ 5164328 w 6952488"/>
              <a:gd name="connsiteY2" fmla="*/ 5160264 h 5160264"/>
              <a:gd name="connsiteX3" fmla="*/ 0 w 6952488"/>
              <a:gd name="connsiteY3" fmla="*/ 5139944 h 5160264"/>
              <a:gd name="connsiteX4" fmla="*/ 243840 w 6952488"/>
              <a:gd name="connsiteY4" fmla="*/ 20320 h 5160264"/>
              <a:gd name="connsiteX0" fmla="*/ 10160 w 6718808"/>
              <a:gd name="connsiteY0" fmla="*/ 20320 h 5160264"/>
              <a:gd name="connsiteX1" fmla="*/ 6718808 w 6718808"/>
              <a:gd name="connsiteY1" fmla="*/ 0 h 5160264"/>
              <a:gd name="connsiteX2" fmla="*/ 4930648 w 6718808"/>
              <a:gd name="connsiteY2" fmla="*/ 5160264 h 5160264"/>
              <a:gd name="connsiteX3" fmla="*/ 0 w 6718808"/>
              <a:gd name="connsiteY3" fmla="*/ 5139944 h 5160264"/>
              <a:gd name="connsiteX4" fmla="*/ 10160 w 6718808"/>
              <a:gd name="connsiteY4" fmla="*/ 20320 h 5160264"/>
              <a:gd name="connsiteX0" fmla="*/ 10160 w 6708648"/>
              <a:gd name="connsiteY0" fmla="*/ 10160 h 5150104"/>
              <a:gd name="connsiteX1" fmla="*/ 6708648 w 6708648"/>
              <a:gd name="connsiteY1" fmla="*/ 0 h 5150104"/>
              <a:gd name="connsiteX2" fmla="*/ 4930648 w 6708648"/>
              <a:gd name="connsiteY2" fmla="*/ 5150104 h 5150104"/>
              <a:gd name="connsiteX3" fmla="*/ 0 w 6708648"/>
              <a:gd name="connsiteY3" fmla="*/ 5129784 h 5150104"/>
              <a:gd name="connsiteX4" fmla="*/ 10160 w 6708648"/>
              <a:gd name="connsiteY4" fmla="*/ 10160 h 5150104"/>
              <a:gd name="connsiteX0" fmla="*/ 377 w 6698865"/>
              <a:gd name="connsiteY0" fmla="*/ 10160 h 5150104"/>
              <a:gd name="connsiteX1" fmla="*/ 6698865 w 6698865"/>
              <a:gd name="connsiteY1" fmla="*/ 0 h 5150104"/>
              <a:gd name="connsiteX2" fmla="*/ 4920865 w 6698865"/>
              <a:gd name="connsiteY2" fmla="*/ 5150104 h 5150104"/>
              <a:gd name="connsiteX3" fmla="*/ 14280 w 6698865"/>
              <a:gd name="connsiteY3" fmla="*/ 5139603 h 5150104"/>
              <a:gd name="connsiteX4" fmla="*/ 377 w 6698865"/>
              <a:gd name="connsiteY4" fmla="*/ 10160 h 5150104"/>
              <a:gd name="connsiteX0" fmla="*/ 1043 w 6699531"/>
              <a:gd name="connsiteY0" fmla="*/ 10160 h 5159242"/>
              <a:gd name="connsiteX1" fmla="*/ 6699531 w 6699531"/>
              <a:gd name="connsiteY1" fmla="*/ 0 h 5159242"/>
              <a:gd name="connsiteX2" fmla="*/ 4921531 w 6699531"/>
              <a:gd name="connsiteY2" fmla="*/ 5150104 h 5159242"/>
              <a:gd name="connsiteX3" fmla="*/ 508 w 6699531"/>
              <a:gd name="connsiteY3" fmla="*/ 5159242 h 5159242"/>
              <a:gd name="connsiteX4" fmla="*/ 1043 w 6699531"/>
              <a:gd name="connsiteY4" fmla="*/ 10160 h 515924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654 w 6699142"/>
              <a:gd name="connsiteY0" fmla="*/ 10160 h 5164152"/>
              <a:gd name="connsiteX1" fmla="*/ 6699142 w 6699142"/>
              <a:gd name="connsiteY1" fmla="*/ 0 h 5164152"/>
              <a:gd name="connsiteX2" fmla="*/ 4921142 w 6699142"/>
              <a:gd name="connsiteY2" fmla="*/ 5150104 h 5164152"/>
              <a:gd name="connsiteX3" fmla="*/ 4932 w 6699142"/>
              <a:gd name="connsiteY3" fmla="*/ 5164152 h 5164152"/>
              <a:gd name="connsiteX4" fmla="*/ 654 w 6699142"/>
              <a:gd name="connsiteY4" fmla="*/ 10160 h 5164152"/>
              <a:gd name="connsiteX0" fmla="*/ 654 w 6699142"/>
              <a:gd name="connsiteY0" fmla="*/ 10160 h 5154332"/>
              <a:gd name="connsiteX1" fmla="*/ 6699142 w 6699142"/>
              <a:gd name="connsiteY1" fmla="*/ 0 h 5154332"/>
              <a:gd name="connsiteX2" fmla="*/ 4921142 w 6699142"/>
              <a:gd name="connsiteY2" fmla="*/ 5150104 h 5154332"/>
              <a:gd name="connsiteX3" fmla="*/ 4932 w 6699142"/>
              <a:gd name="connsiteY3" fmla="*/ 5154332 h 5154332"/>
              <a:gd name="connsiteX4" fmla="*/ 654 w 6699142"/>
              <a:gd name="connsiteY4" fmla="*/ 10160 h 5154332"/>
              <a:gd name="connsiteX0" fmla="*/ 654 w 6699142"/>
              <a:gd name="connsiteY0" fmla="*/ 10160 h 5150104"/>
              <a:gd name="connsiteX1" fmla="*/ 6699142 w 6699142"/>
              <a:gd name="connsiteY1" fmla="*/ 0 h 5150104"/>
              <a:gd name="connsiteX2" fmla="*/ 4921142 w 6699142"/>
              <a:gd name="connsiteY2" fmla="*/ 5150104 h 5150104"/>
              <a:gd name="connsiteX3" fmla="*/ 4932 w 6699142"/>
              <a:gd name="connsiteY3" fmla="*/ 5134694 h 5150104"/>
              <a:gd name="connsiteX4" fmla="*/ 654 w 6699142"/>
              <a:gd name="connsiteY4" fmla="*/ 10160 h 5150104"/>
              <a:gd name="connsiteX0" fmla="*/ 14973 w 6713461"/>
              <a:gd name="connsiteY0" fmla="*/ 10160 h 5150104"/>
              <a:gd name="connsiteX1" fmla="*/ 6713461 w 6713461"/>
              <a:gd name="connsiteY1" fmla="*/ 0 h 5150104"/>
              <a:gd name="connsiteX2" fmla="*/ 4935461 w 6713461"/>
              <a:gd name="connsiteY2" fmla="*/ 5150104 h 5150104"/>
              <a:gd name="connsiteX3" fmla="*/ 0 w 6713461"/>
              <a:gd name="connsiteY3" fmla="*/ 5149424 h 5150104"/>
              <a:gd name="connsiteX4" fmla="*/ 14973 w 6713461"/>
              <a:gd name="connsiteY4" fmla="*/ 10160 h 5150104"/>
              <a:gd name="connsiteX0" fmla="*/ 377 w 6698865"/>
              <a:gd name="connsiteY0" fmla="*/ 10160 h 5154335"/>
              <a:gd name="connsiteX1" fmla="*/ 6698865 w 6698865"/>
              <a:gd name="connsiteY1" fmla="*/ 0 h 5154335"/>
              <a:gd name="connsiteX2" fmla="*/ 4920865 w 6698865"/>
              <a:gd name="connsiteY2" fmla="*/ 5150104 h 5154335"/>
              <a:gd name="connsiteX3" fmla="*/ 14280 w 6698865"/>
              <a:gd name="connsiteY3" fmla="*/ 5154335 h 5154335"/>
              <a:gd name="connsiteX4" fmla="*/ 377 w 6698865"/>
              <a:gd name="connsiteY4" fmla="*/ 10160 h 5154335"/>
              <a:gd name="connsiteX0" fmla="*/ 478 w 6694154"/>
              <a:gd name="connsiteY0" fmla="*/ 0 h 5158904"/>
              <a:gd name="connsiteX1" fmla="*/ 6694154 w 6694154"/>
              <a:gd name="connsiteY1" fmla="*/ 4569 h 5158904"/>
              <a:gd name="connsiteX2" fmla="*/ 4916154 w 6694154"/>
              <a:gd name="connsiteY2" fmla="*/ 5154673 h 5158904"/>
              <a:gd name="connsiteX3" fmla="*/ 9569 w 6694154"/>
              <a:gd name="connsiteY3" fmla="*/ 5158904 h 5158904"/>
              <a:gd name="connsiteX4" fmla="*/ 478 w 6694154"/>
              <a:gd name="connsiteY4" fmla="*/ 0 h 5158904"/>
              <a:gd name="connsiteX0" fmla="*/ 10160 w 6684585"/>
              <a:gd name="connsiteY0" fmla="*/ 10160 h 5154335"/>
              <a:gd name="connsiteX1" fmla="*/ 6684585 w 6684585"/>
              <a:gd name="connsiteY1" fmla="*/ 0 h 5154335"/>
              <a:gd name="connsiteX2" fmla="*/ 4906585 w 6684585"/>
              <a:gd name="connsiteY2" fmla="*/ 5150104 h 5154335"/>
              <a:gd name="connsiteX3" fmla="*/ 0 w 6684585"/>
              <a:gd name="connsiteY3" fmla="*/ 5154335 h 5154335"/>
              <a:gd name="connsiteX4" fmla="*/ 10160 w 6684585"/>
              <a:gd name="connsiteY4" fmla="*/ 10160 h 5154335"/>
              <a:gd name="connsiteX0" fmla="*/ 653 w 6689516"/>
              <a:gd name="connsiteY0" fmla="*/ 15069 h 5154335"/>
              <a:gd name="connsiteX1" fmla="*/ 6689516 w 6689516"/>
              <a:gd name="connsiteY1" fmla="*/ 0 h 5154335"/>
              <a:gd name="connsiteX2" fmla="*/ 4911516 w 6689516"/>
              <a:gd name="connsiteY2" fmla="*/ 5150104 h 5154335"/>
              <a:gd name="connsiteX3" fmla="*/ 4931 w 6689516"/>
              <a:gd name="connsiteY3" fmla="*/ 5154335 h 5154335"/>
              <a:gd name="connsiteX4" fmla="*/ 653 w 6689516"/>
              <a:gd name="connsiteY4" fmla="*/ 15069 h 5154335"/>
              <a:gd name="connsiteX0" fmla="*/ 653 w 6689516"/>
              <a:gd name="connsiteY0" fmla="*/ 0 h 5158904"/>
              <a:gd name="connsiteX1" fmla="*/ 6689516 w 6689516"/>
              <a:gd name="connsiteY1" fmla="*/ 4569 h 5158904"/>
              <a:gd name="connsiteX2" fmla="*/ 4911516 w 6689516"/>
              <a:gd name="connsiteY2" fmla="*/ 5154673 h 5158904"/>
              <a:gd name="connsiteX3" fmla="*/ 4931 w 6689516"/>
              <a:gd name="connsiteY3" fmla="*/ 5158904 h 5158904"/>
              <a:gd name="connsiteX4" fmla="*/ 653 w 6689516"/>
              <a:gd name="connsiteY4" fmla="*/ 0 h 5158904"/>
              <a:gd name="connsiteX0" fmla="*/ 477 w 6694152"/>
              <a:gd name="connsiteY0" fmla="*/ 15069 h 5154335"/>
              <a:gd name="connsiteX1" fmla="*/ 6694152 w 6694152"/>
              <a:gd name="connsiteY1" fmla="*/ 0 h 5154335"/>
              <a:gd name="connsiteX2" fmla="*/ 4916152 w 6694152"/>
              <a:gd name="connsiteY2" fmla="*/ 5150104 h 5154335"/>
              <a:gd name="connsiteX3" fmla="*/ 9567 w 6694152"/>
              <a:gd name="connsiteY3" fmla="*/ 5154335 h 5154335"/>
              <a:gd name="connsiteX4" fmla="*/ 477 w 6694152"/>
              <a:gd name="connsiteY4" fmla="*/ 15069 h 5154335"/>
              <a:gd name="connsiteX0" fmla="*/ 19786 w 6684585"/>
              <a:gd name="connsiteY0" fmla="*/ 0 h 5158904"/>
              <a:gd name="connsiteX1" fmla="*/ 6684585 w 6684585"/>
              <a:gd name="connsiteY1" fmla="*/ 4569 h 5158904"/>
              <a:gd name="connsiteX2" fmla="*/ 4906585 w 6684585"/>
              <a:gd name="connsiteY2" fmla="*/ 5154673 h 5158904"/>
              <a:gd name="connsiteX3" fmla="*/ 0 w 6684585"/>
              <a:gd name="connsiteY3" fmla="*/ 5158904 h 5158904"/>
              <a:gd name="connsiteX4" fmla="*/ 19786 w 6684585"/>
              <a:gd name="connsiteY4" fmla="*/ 0 h 5158904"/>
              <a:gd name="connsiteX0" fmla="*/ 653 w 6689515"/>
              <a:gd name="connsiteY0" fmla="*/ 19979 h 5154335"/>
              <a:gd name="connsiteX1" fmla="*/ 6689515 w 6689515"/>
              <a:gd name="connsiteY1" fmla="*/ 0 h 5154335"/>
              <a:gd name="connsiteX2" fmla="*/ 4911515 w 6689515"/>
              <a:gd name="connsiteY2" fmla="*/ 5150104 h 5154335"/>
              <a:gd name="connsiteX3" fmla="*/ 4930 w 6689515"/>
              <a:gd name="connsiteY3" fmla="*/ 5154335 h 5154335"/>
              <a:gd name="connsiteX4" fmla="*/ 653 w 6689515"/>
              <a:gd name="connsiteY4" fmla="*/ 19979 h 5154335"/>
              <a:gd name="connsiteX0" fmla="*/ 477 w 6694151"/>
              <a:gd name="connsiteY0" fmla="*/ 0 h 5168724"/>
              <a:gd name="connsiteX1" fmla="*/ 6694151 w 6694151"/>
              <a:gd name="connsiteY1" fmla="*/ 14389 h 5168724"/>
              <a:gd name="connsiteX2" fmla="*/ 4916151 w 6694151"/>
              <a:gd name="connsiteY2" fmla="*/ 5164493 h 5168724"/>
              <a:gd name="connsiteX3" fmla="*/ 9566 w 6694151"/>
              <a:gd name="connsiteY3" fmla="*/ 5168724 h 5168724"/>
              <a:gd name="connsiteX4" fmla="*/ 477 w 6694151"/>
              <a:gd name="connsiteY4" fmla="*/ 0 h 5168724"/>
              <a:gd name="connsiteX0" fmla="*/ 376 w 6698862"/>
              <a:gd name="connsiteY0" fmla="*/ 29798 h 5154335"/>
              <a:gd name="connsiteX1" fmla="*/ 6698862 w 6698862"/>
              <a:gd name="connsiteY1" fmla="*/ 0 h 5154335"/>
              <a:gd name="connsiteX2" fmla="*/ 4920862 w 6698862"/>
              <a:gd name="connsiteY2" fmla="*/ 5150104 h 5154335"/>
              <a:gd name="connsiteX3" fmla="*/ 14277 w 6698862"/>
              <a:gd name="connsiteY3" fmla="*/ 5154335 h 5154335"/>
              <a:gd name="connsiteX4" fmla="*/ 376 w 6698862"/>
              <a:gd name="connsiteY4" fmla="*/ 29798 h 5154335"/>
              <a:gd name="connsiteX0" fmla="*/ 464 w 6698950"/>
              <a:gd name="connsiteY0" fmla="*/ 29798 h 5150104"/>
              <a:gd name="connsiteX1" fmla="*/ 6698950 w 6698950"/>
              <a:gd name="connsiteY1" fmla="*/ 0 h 5150104"/>
              <a:gd name="connsiteX2" fmla="*/ 4920950 w 6698950"/>
              <a:gd name="connsiteY2" fmla="*/ 5150104 h 5150104"/>
              <a:gd name="connsiteX3" fmla="*/ 10052 w 6698950"/>
              <a:gd name="connsiteY3" fmla="*/ 5149935 h 5150104"/>
              <a:gd name="connsiteX4" fmla="*/ 464 w 6698950"/>
              <a:gd name="connsiteY4" fmla="*/ 29798 h 5150104"/>
              <a:gd name="connsiteX0" fmla="*/ 7665 w 6688898"/>
              <a:gd name="connsiteY0" fmla="*/ 126602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5 w 6688898"/>
              <a:gd name="connsiteY4" fmla="*/ 126602 h 5150104"/>
              <a:gd name="connsiteX0" fmla="*/ 11979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11979 w 6688898"/>
              <a:gd name="connsiteY4" fmla="*/ 42999 h 5150104"/>
              <a:gd name="connsiteX0" fmla="*/ 7666 w 6688898"/>
              <a:gd name="connsiteY0" fmla="*/ 42999 h 5150104"/>
              <a:gd name="connsiteX1" fmla="*/ 6688898 w 6688898"/>
              <a:gd name="connsiteY1" fmla="*/ 0 h 5150104"/>
              <a:gd name="connsiteX2" fmla="*/ 4910898 w 6688898"/>
              <a:gd name="connsiteY2" fmla="*/ 5150104 h 5150104"/>
              <a:gd name="connsiteX3" fmla="*/ 0 w 6688898"/>
              <a:gd name="connsiteY3" fmla="*/ 5149935 h 5150104"/>
              <a:gd name="connsiteX4" fmla="*/ 7666 w 6688898"/>
              <a:gd name="connsiteY4" fmla="*/ 42999 h 5150104"/>
              <a:gd name="connsiteX0" fmla="*/ 878 w 6690737"/>
              <a:gd name="connsiteY0" fmla="*/ 47400 h 5150104"/>
              <a:gd name="connsiteX1" fmla="*/ 6690737 w 6690737"/>
              <a:gd name="connsiteY1" fmla="*/ 0 h 5150104"/>
              <a:gd name="connsiteX2" fmla="*/ 4912737 w 6690737"/>
              <a:gd name="connsiteY2" fmla="*/ 5150104 h 5150104"/>
              <a:gd name="connsiteX3" fmla="*/ 1839 w 6690737"/>
              <a:gd name="connsiteY3" fmla="*/ 5149935 h 5150104"/>
              <a:gd name="connsiteX4" fmla="*/ 878 w 6690737"/>
              <a:gd name="connsiteY4" fmla="*/ 47400 h 5150104"/>
              <a:gd name="connsiteX0" fmla="*/ 878 w 6682110"/>
              <a:gd name="connsiteY0" fmla="*/ 0 h 5102704"/>
              <a:gd name="connsiteX1" fmla="*/ 6682110 w 6682110"/>
              <a:gd name="connsiteY1" fmla="*/ 18602 h 5102704"/>
              <a:gd name="connsiteX2" fmla="*/ 4912737 w 6682110"/>
              <a:gd name="connsiteY2" fmla="*/ 5102704 h 5102704"/>
              <a:gd name="connsiteX3" fmla="*/ 1839 w 6682110"/>
              <a:gd name="connsiteY3" fmla="*/ 5102535 h 5102704"/>
              <a:gd name="connsiteX4" fmla="*/ 878 w 6682110"/>
              <a:gd name="connsiteY4" fmla="*/ 0 h 5102704"/>
              <a:gd name="connsiteX0" fmla="*/ 878 w 6677796"/>
              <a:gd name="connsiteY0" fmla="*/ 38600 h 5141304"/>
              <a:gd name="connsiteX1" fmla="*/ 6677796 w 6677796"/>
              <a:gd name="connsiteY1" fmla="*/ 0 h 5141304"/>
              <a:gd name="connsiteX2" fmla="*/ 4912737 w 6677796"/>
              <a:gd name="connsiteY2" fmla="*/ 5141304 h 5141304"/>
              <a:gd name="connsiteX3" fmla="*/ 1839 w 6677796"/>
              <a:gd name="connsiteY3" fmla="*/ 5141135 h 5141304"/>
              <a:gd name="connsiteX4" fmla="*/ 878 w 6677796"/>
              <a:gd name="connsiteY4" fmla="*/ 38600 h 5141304"/>
              <a:gd name="connsiteX0" fmla="*/ 376 w 6690234"/>
              <a:gd name="connsiteY0" fmla="*/ 77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7799 h 5141304"/>
              <a:gd name="connsiteX0" fmla="*/ 376 w 6690234"/>
              <a:gd name="connsiteY0" fmla="*/ 12199 h 5141304"/>
              <a:gd name="connsiteX1" fmla="*/ 6690234 w 6690234"/>
              <a:gd name="connsiteY1" fmla="*/ 0 h 5141304"/>
              <a:gd name="connsiteX2" fmla="*/ 4925175 w 6690234"/>
              <a:gd name="connsiteY2" fmla="*/ 5141304 h 5141304"/>
              <a:gd name="connsiteX3" fmla="*/ 14277 w 6690234"/>
              <a:gd name="connsiteY3" fmla="*/ 5141135 h 5141304"/>
              <a:gd name="connsiteX4" fmla="*/ 376 w 6690234"/>
              <a:gd name="connsiteY4" fmla="*/ 12199 h 5141304"/>
              <a:gd name="connsiteX0" fmla="*/ 879 w 6677798"/>
              <a:gd name="connsiteY0" fmla="*/ 3398 h 5141304"/>
              <a:gd name="connsiteX1" fmla="*/ 6677798 w 6677798"/>
              <a:gd name="connsiteY1" fmla="*/ 0 h 5141304"/>
              <a:gd name="connsiteX2" fmla="*/ 4912739 w 6677798"/>
              <a:gd name="connsiteY2" fmla="*/ 5141304 h 5141304"/>
              <a:gd name="connsiteX3" fmla="*/ 1841 w 6677798"/>
              <a:gd name="connsiteY3" fmla="*/ 5141135 h 5141304"/>
              <a:gd name="connsiteX4" fmla="*/ 879 w 6677798"/>
              <a:gd name="connsiteY4" fmla="*/ 3398 h 51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7798" h="5141304">
                <a:moveTo>
                  <a:pt x="879" y="3398"/>
                </a:moveTo>
                <a:lnTo>
                  <a:pt x="6677798" y="0"/>
                </a:lnTo>
                <a:lnTo>
                  <a:pt x="4912739" y="5141304"/>
                </a:lnTo>
                <a:lnTo>
                  <a:pt x="1841" y="5141135"/>
                </a:lnTo>
                <a:cubicBezTo>
                  <a:pt x="5228" y="3651340"/>
                  <a:pt x="-2508" y="1493193"/>
                  <a:pt x="879" y="3398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      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6946032" y="1869544"/>
            <a:ext cx="4756907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65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gó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3693380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4456226"/>
            <a:ext cx="11149469" cy="1367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0419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góra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3693380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22" hasCustomPrompt="1"/>
          </p:nvPr>
        </p:nvSpPr>
        <p:spPr>
          <a:xfrm>
            <a:off x="6329254" y="4460003"/>
            <a:ext cx="5373687" cy="1413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4460003"/>
            <a:ext cx="5369535" cy="1413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92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tery zdjęcia - team wo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1073168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803466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6533764" y="2041010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9264061" y="2029933"/>
            <a:ext cx="1865376" cy="1865376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9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13320" y="4051200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8" name="Symbol zastępczy zawartości 2"/>
          <p:cNvSpPr>
            <a:spLocks noGrp="1"/>
          </p:cNvSpPr>
          <p:nvPr>
            <p:ph idx="40" hasCustomPrompt="1"/>
          </p:nvPr>
        </p:nvSpPr>
        <p:spPr>
          <a:xfrm>
            <a:off x="813319" y="4910478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9" name="Symbol zastępczy zawartości 2"/>
          <p:cNvSpPr>
            <a:spLocks noGrp="1"/>
          </p:cNvSpPr>
          <p:nvPr>
            <p:ph idx="41" hasCustomPrompt="1"/>
          </p:nvPr>
        </p:nvSpPr>
        <p:spPr>
          <a:xfrm>
            <a:off x="3543617" y="4057047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0" name="Symbol zastępczy zawartości 2"/>
          <p:cNvSpPr>
            <a:spLocks noGrp="1"/>
          </p:cNvSpPr>
          <p:nvPr>
            <p:ph idx="42" hasCustomPrompt="1"/>
          </p:nvPr>
        </p:nvSpPr>
        <p:spPr>
          <a:xfrm>
            <a:off x="6273915" y="4051200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1" name="Symbol zastępczy zawartości 2"/>
          <p:cNvSpPr>
            <a:spLocks noGrp="1"/>
          </p:cNvSpPr>
          <p:nvPr>
            <p:ph idx="43" hasCustomPrompt="1"/>
          </p:nvPr>
        </p:nvSpPr>
        <p:spPr>
          <a:xfrm>
            <a:off x="9004213" y="4051200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2" name="Symbol zastępczy zawartości 2"/>
          <p:cNvSpPr>
            <a:spLocks noGrp="1"/>
          </p:cNvSpPr>
          <p:nvPr>
            <p:ph idx="44" hasCustomPrompt="1"/>
          </p:nvPr>
        </p:nvSpPr>
        <p:spPr>
          <a:xfrm>
            <a:off x="813319" y="4518532"/>
            <a:ext cx="2385074" cy="3919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3" name="Symbol zastępczy zawartości 2"/>
          <p:cNvSpPr>
            <a:spLocks noGrp="1"/>
          </p:cNvSpPr>
          <p:nvPr>
            <p:ph idx="45" hasCustomPrompt="1"/>
          </p:nvPr>
        </p:nvSpPr>
        <p:spPr>
          <a:xfrm>
            <a:off x="3543616" y="4524379"/>
            <a:ext cx="2385074" cy="3919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4" name="Symbol zastępczy zawartości 2"/>
          <p:cNvSpPr>
            <a:spLocks noGrp="1"/>
          </p:cNvSpPr>
          <p:nvPr>
            <p:ph idx="46" hasCustomPrompt="1"/>
          </p:nvPr>
        </p:nvSpPr>
        <p:spPr>
          <a:xfrm>
            <a:off x="6273914" y="4518532"/>
            <a:ext cx="2385074" cy="3919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5" name="Symbol zastępczy zawartości 2"/>
          <p:cNvSpPr>
            <a:spLocks noGrp="1"/>
          </p:cNvSpPr>
          <p:nvPr>
            <p:ph idx="47" hasCustomPrompt="1"/>
          </p:nvPr>
        </p:nvSpPr>
        <p:spPr>
          <a:xfrm>
            <a:off x="9004212" y="4518532"/>
            <a:ext cx="2385074" cy="39194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6" name="Symbol zastępczy zawartości 2"/>
          <p:cNvSpPr>
            <a:spLocks noGrp="1"/>
          </p:cNvSpPr>
          <p:nvPr>
            <p:ph idx="48" hasCustomPrompt="1"/>
          </p:nvPr>
        </p:nvSpPr>
        <p:spPr>
          <a:xfrm>
            <a:off x="3543617" y="4910477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7" name="Symbol zastępczy zawartości 2"/>
          <p:cNvSpPr>
            <a:spLocks noGrp="1"/>
          </p:cNvSpPr>
          <p:nvPr>
            <p:ph idx="49" hasCustomPrompt="1"/>
          </p:nvPr>
        </p:nvSpPr>
        <p:spPr>
          <a:xfrm>
            <a:off x="6273912" y="4900741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8" name="Symbol zastępczy zawartości 2"/>
          <p:cNvSpPr>
            <a:spLocks noGrp="1"/>
          </p:cNvSpPr>
          <p:nvPr>
            <p:ph idx="50" hasCustomPrompt="1"/>
          </p:nvPr>
        </p:nvSpPr>
        <p:spPr>
          <a:xfrm>
            <a:off x="9004213" y="4908203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4508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rey zdjęcia -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66799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17912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70612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721724" y="2019300"/>
            <a:ext cx="2404872" cy="2404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6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066799" y="4537233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17" name="Symbol zastępczy zawartości 2"/>
          <p:cNvSpPr>
            <a:spLocks noGrp="1"/>
          </p:cNvSpPr>
          <p:nvPr>
            <p:ph idx="40" hasCustomPrompt="1"/>
          </p:nvPr>
        </p:nvSpPr>
        <p:spPr>
          <a:xfrm>
            <a:off x="1066799" y="5004565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41" hasCustomPrompt="1"/>
          </p:nvPr>
        </p:nvSpPr>
        <p:spPr>
          <a:xfrm>
            <a:off x="3617912" y="4537233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idx="42" hasCustomPrompt="1"/>
          </p:nvPr>
        </p:nvSpPr>
        <p:spPr>
          <a:xfrm>
            <a:off x="3617912" y="5004565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0" name="Symbol zastępczy zawartości 2"/>
          <p:cNvSpPr>
            <a:spLocks noGrp="1"/>
          </p:cNvSpPr>
          <p:nvPr>
            <p:ph idx="43" hasCustomPrompt="1"/>
          </p:nvPr>
        </p:nvSpPr>
        <p:spPr>
          <a:xfrm>
            <a:off x="6169024" y="4537233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1" name="Symbol zastępczy zawartości 2"/>
          <p:cNvSpPr>
            <a:spLocks noGrp="1"/>
          </p:cNvSpPr>
          <p:nvPr>
            <p:ph idx="44" hasCustomPrompt="1"/>
          </p:nvPr>
        </p:nvSpPr>
        <p:spPr>
          <a:xfrm>
            <a:off x="6169024" y="5004565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2" name="Symbol zastępczy zawartości 2"/>
          <p:cNvSpPr>
            <a:spLocks noGrp="1"/>
          </p:cNvSpPr>
          <p:nvPr>
            <p:ph idx="45" hasCustomPrompt="1"/>
          </p:nvPr>
        </p:nvSpPr>
        <p:spPr>
          <a:xfrm>
            <a:off x="8720135" y="4537233"/>
            <a:ext cx="2385074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3" name="Symbol zastępczy zawartości 2"/>
          <p:cNvSpPr>
            <a:spLocks noGrp="1"/>
          </p:cNvSpPr>
          <p:nvPr>
            <p:ph idx="46" hasCustomPrompt="1"/>
          </p:nvPr>
        </p:nvSpPr>
        <p:spPr>
          <a:xfrm>
            <a:off x="8720135" y="5004565"/>
            <a:ext cx="2385073" cy="1045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1260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ęć zdjęć - kółka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1078832" y="175605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190374" y="175605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5301916" y="175605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7413458" y="175605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9525000" y="1756057"/>
            <a:ext cx="1600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24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955216" y="3639938"/>
            <a:ext cx="1804836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5" name="Symbol zastępczy zawartości 2"/>
          <p:cNvSpPr>
            <a:spLocks noGrp="1"/>
          </p:cNvSpPr>
          <p:nvPr>
            <p:ph idx="40" hasCustomPrompt="1"/>
          </p:nvPr>
        </p:nvSpPr>
        <p:spPr>
          <a:xfrm>
            <a:off x="955216" y="4107270"/>
            <a:ext cx="1804835" cy="17663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6" name="Symbol zastępczy zawartości 2"/>
          <p:cNvSpPr>
            <a:spLocks noGrp="1"/>
          </p:cNvSpPr>
          <p:nvPr>
            <p:ph idx="41" hasCustomPrompt="1"/>
          </p:nvPr>
        </p:nvSpPr>
        <p:spPr>
          <a:xfrm>
            <a:off x="3076459" y="3639938"/>
            <a:ext cx="1804836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7" name="Symbol zastępczy zawartości 2"/>
          <p:cNvSpPr>
            <a:spLocks noGrp="1"/>
          </p:cNvSpPr>
          <p:nvPr>
            <p:ph idx="42" hasCustomPrompt="1"/>
          </p:nvPr>
        </p:nvSpPr>
        <p:spPr>
          <a:xfrm>
            <a:off x="3076459" y="4107270"/>
            <a:ext cx="1804835" cy="17663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8" name="Symbol zastępczy zawartości 2"/>
          <p:cNvSpPr>
            <a:spLocks noGrp="1"/>
          </p:cNvSpPr>
          <p:nvPr>
            <p:ph idx="43" hasCustomPrompt="1"/>
          </p:nvPr>
        </p:nvSpPr>
        <p:spPr>
          <a:xfrm>
            <a:off x="5197701" y="3639938"/>
            <a:ext cx="1804836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9" name="Symbol zastępczy zawartości 2"/>
          <p:cNvSpPr>
            <a:spLocks noGrp="1"/>
          </p:cNvSpPr>
          <p:nvPr>
            <p:ph idx="44" hasCustomPrompt="1"/>
          </p:nvPr>
        </p:nvSpPr>
        <p:spPr>
          <a:xfrm>
            <a:off x="5197701" y="4107270"/>
            <a:ext cx="1804835" cy="17663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0" name="Symbol zastępczy zawartości 2"/>
          <p:cNvSpPr>
            <a:spLocks noGrp="1"/>
          </p:cNvSpPr>
          <p:nvPr>
            <p:ph idx="45" hasCustomPrompt="1"/>
          </p:nvPr>
        </p:nvSpPr>
        <p:spPr>
          <a:xfrm>
            <a:off x="7318944" y="3639938"/>
            <a:ext cx="1804836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1" name="Symbol zastępczy zawartości 2"/>
          <p:cNvSpPr>
            <a:spLocks noGrp="1"/>
          </p:cNvSpPr>
          <p:nvPr>
            <p:ph idx="46" hasCustomPrompt="1"/>
          </p:nvPr>
        </p:nvSpPr>
        <p:spPr>
          <a:xfrm>
            <a:off x="7318944" y="4107270"/>
            <a:ext cx="1804835" cy="17663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6" name="Symbol zastępczy zawartości 2"/>
          <p:cNvSpPr>
            <a:spLocks noGrp="1"/>
          </p:cNvSpPr>
          <p:nvPr>
            <p:ph idx="47" hasCustomPrompt="1"/>
          </p:nvPr>
        </p:nvSpPr>
        <p:spPr>
          <a:xfrm>
            <a:off x="9440186" y="3639938"/>
            <a:ext cx="1804836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7" name="Symbol zastępczy zawartości 2"/>
          <p:cNvSpPr>
            <a:spLocks noGrp="1"/>
          </p:cNvSpPr>
          <p:nvPr>
            <p:ph idx="48" hasCustomPrompt="1"/>
          </p:nvPr>
        </p:nvSpPr>
        <p:spPr>
          <a:xfrm>
            <a:off x="9440186" y="4107270"/>
            <a:ext cx="1804835" cy="17663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91266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5DC0-7E70-4020-BD32-A125B5FC7315}" type="datetime1">
              <a:rPr lang="pl-PL" smtClean="0"/>
              <a:t>01.08.2023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678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- opis z bo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64366" y="1764579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254" y="1764579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314254" y="3909273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64366" y="3909273"/>
            <a:ext cx="1700784" cy="1700784"/>
          </a:xfrm>
          <a:prstGeom prst="roundRect">
            <a:avLst>
              <a:gd name="adj" fmla="val 369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45" hasCustomPrompt="1"/>
          </p:nvPr>
        </p:nvSpPr>
        <p:spPr>
          <a:xfrm>
            <a:off x="2843656" y="1764579"/>
            <a:ext cx="3044258" cy="4673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16" name="Symbol zastępczy zawartości 2"/>
          <p:cNvSpPr>
            <a:spLocks noGrp="1"/>
          </p:cNvSpPr>
          <p:nvPr>
            <p:ph idx="46" hasCustomPrompt="1"/>
          </p:nvPr>
        </p:nvSpPr>
        <p:spPr>
          <a:xfrm>
            <a:off x="2843656" y="2231911"/>
            <a:ext cx="3044256" cy="12334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7" name="Symbol zastępczy zawartości 2"/>
          <p:cNvSpPr>
            <a:spLocks noGrp="1"/>
          </p:cNvSpPr>
          <p:nvPr>
            <p:ph idx="47" hasCustomPrompt="1"/>
          </p:nvPr>
        </p:nvSpPr>
        <p:spPr>
          <a:xfrm>
            <a:off x="2843654" y="3909273"/>
            <a:ext cx="3044258" cy="4673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4" name="Symbol zastępczy zawartości 2"/>
          <p:cNvSpPr>
            <a:spLocks noGrp="1"/>
          </p:cNvSpPr>
          <p:nvPr>
            <p:ph idx="48" hasCustomPrompt="1"/>
          </p:nvPr>
        </p:nvSpPr>
        <p:spPr>
          <a:xfrm>
            <a:off x="2843654" y="4376605"/>
            <a:ext cx="3044256" cy="12334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5" name="Symbol zastępczy zawartości 2"/>
          <p:cNvSpPr>
            <a:spLocks noGrp="1"/>
          </p:cNvSpPr>
          <p:nvPr>
            <p:ph idx="49" hasCustomPrompt="1"/>
          </p:nvPr>
        </p:nvSpPr>
        <p:spPr>
          <a:xfrm>
            <a:off x="8317700" y="1764579"/>
            <a:ext cx="3044258" cy="4673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6" name="Symbol zastępczy zawartości 2"/>
          <p:cNvSpPr>
            <a:spLocks noGrp="1"/>
          </p:cNvSpPr>
          <p:nvPr>
            <p:ph idx="50" hasCustomPrompt="1"/>
          </p:nvPr>
        </p:nvSpPr>
        <p:spPr>
          <a:xfrm>
            <a:off x="8317700" y="2231911"/>
            <a:ext cx="3044256" cy="12334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7" name="Symbol zastępczy zawartości 2"/>
          <p:cNvSpPr>
            <a:spLocks noGrp="1"/>
          </p:cNvSpPr>
          <p:nvPr>
            <p:ph idx="51" hasCustomPrompt="1"/>
          </p:nvPr>
        </p:nvSpPr>
        <p:spPr>
          <a:xfrm>
            <a:off x="8317700" y="3909273"/>
            <a:ext cx="3044258" cy="4673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8" name="Symbol zastępczy zawartości 2"/>
          <p:cNvSpPr>
            <a:spLocks noGrp="1"/>
          </p:cNvSpPr>
          <p:nvPr>
            <p:ph idx="52" hasCustomPrompt="1"/>
          </p:nvPr>
        </p:nvSpPr>
        <p:spPr>
          <a:xfrm>
            <a:off x="8317700" y="4376605"/>
            <a:ext cx="3044256" cy="12334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31908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zdjęcia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66800" y="1854707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97388" y="1854706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27975" y="1854706"/>
            <a:ext cx="3200400" cy="2322513"/>
          </a:xfrm>
          <a:prstGeom prst="roundRect">
            <a:avLst>
              <a:gd name="adj" fmla="val 1880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8" name="Symbol zastępczy zawartości 2"/>
          <p:cNvSpPr>
            <a:spLocks noGrp="1"/>
          </p:cNvSpPr>
          <p:nvPr>
            <p:ph idx="49" hasCustomPrompt="1"/>
          </p:nvPr>
        </p:nvSpPr>
        <p:spPr>
          <a:xfrm>
            <a:off x="1066800" y="4350955"/>
            <a:ext cx="3200402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idx="50" hasCustomPrompt="1"/>
          </p:nvPr>
        </p:nvSpPr>
        <p:spPr>
          <a:xfrm>
            <a:off x="1066800" y="4818287"/>
            <a:ext cx="3200400" cy="123345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0" name="Symbol zastępczy zawartości 2"/>
          <p:cNvSpPr>
            <a:spLocks noGrp="1"/>
          </p:cNvSpPr>
          <p:nvPr>
            <p:ph idx="51" hasCustomPrompt="1"/>
          </p:nvPr>
        </p:nvSpPr>
        <p:spPr>
          <a:xfrm>
            <a:off x="4497388" y="4350955"/>
            <a:ext cx="3200402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1" name="Symbol zastępczy zawartości 2"/>
          <p:cNvSpPr>
            <a:spLocks noGrp="1"/>
          </p:cNvSpPr>
          <p:nvPr>
            <p:ph idx="52" hasCustomPrompt="1"/>
          </p:nvPr>
        </p:nvSpPr>
        <p:spPr>
          <a:xfrm>
            <a:off x="4497388" y="4818287"/>
            <a:ext cx="3200400" cy="123345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2" name="Symbol zastępczy zawartości 2"/>
          <p:cNvSpPr>
            <a:spLocks noGrp="1"/>
          </p:cNvSpPr>
          <p:nvPr>
            <p:ph idx="53" hasCustomPrompt="1"/>
          </p:nvPr>
        </p:nvSpPr>
        <p:spPr>
          <a:xfrm>
            <a:off x="7927974" y="4350955"/>
            <a:ext cx="3200402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3" name="Symbol zastępczy zawartości 2"/>
          <p:cNvSpPr>
            <a:spLocks noGrp="1"/>
          </p:cNvSpPr>
          <p:nvPr>
            <p:ph idx="54" hasCustomPrompt="1"/>
          </p:nvPr>
        </p:nvSpPr>
        <p:spPr>
          <a:xfrm>
            <a:off x="7927974" y="4818287"/>
            <a:ext cx="3200400" cy="123345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239992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eść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068005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797568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27131" y="203608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56694" y="203367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7987462" y="2034696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9714614" y="2033674"/>
            <a:ext cx="1408176" cy="1408176"/>
          </a:xfrm>
          <a:prstGeom prst="roundRect">
            <a:avLst>
              <a:gd name="adj" fmla="val 287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4026458"/>
            <a:ext cx="11149469" cy="16519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22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z opisami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73168" y="4174626"/>
            <a:ext cx="322947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860158" y="2119884"/>
            <a:ext cx="3235842" cy="17933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68" y="2119884"/>
            <a:ext cx="1786990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302642" y="4174626"/>
            <a:ext cx="1799726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02368" y="2119884"/>
            <a:ext cx="5022832" cy="38481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8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421185"/>
            <a:ext cx="11149469" cy="480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4D6A80"/>
                </a:solidFill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 baseline="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4"/>
            <a:r>
              <a:rPr lang="en-US" noProof="0" dirty="0" err="1"/>
              <a:t>Przykładowy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  <a:p>
            <a:pPr lvl="4"/>
            <a:endParaRPr lang="en-US" noProof="0" dirty="0"/>
          </a:p>
        </p:txBody>
      </p:sp>
      <p:sp>
        <p:nvSpPr>
          <p:cNvPr id="21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3072708" y="2356847"/>
            <a:ext cx="2815975" cy="366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idx="43" hasCustomPrompt="1"/>
          </p:nvPr>
        </p:nvSpPr>
        <p:spPr>
          <a:xfrm>
            <a:off x="3076385" y="2768459"/>
            <a:ext cx="2815975" cy="90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buNone/>
              <a:defRPr sz="13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27" name="Symbol zastępczy tekstu 2"/>
          <p:cNvSpPr>
            <a:spLocks noGrp="1"/>
          </p:cNvSpPr>
          <p:nvPr>
            <p:ph type="body" idx="44" hasCustomPrompt="1"/>
          </p:nvPr>
        </p:nvSpPr>
        <p:spPr>
          <a:xfrm>
            <a:off x="1278079" y="4367922"/>
            <a:ext cx="2815975" cy="366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8" name="Symbol zastępczy tekstu 2"/>
          <p:cNvSpPr>
            <a:spLocks noGrp="1"/>
          </p:cNvSpPr>
          <p:nvPr>
            <p:ph type="body" idx="45" hasCustomPrompt="1"/>
          </p:nvPr>
        </p:nvSpPr>
        <p:spPr>
          <a:xfrm>
            <a:off x="1281756" y="4779534"/>
            <a:ext cx="2815975" cy="90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buNone/>
              <a:defRPr sz="13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993964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73168" y="4174626"/>
            <a:ext cx="322947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860158" y="2119884"/>
            <a:ext cx="3235842" cy="1793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02368" y="4174626"/>
            <a:ext cx="3229474" cy="17933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889358" y="2119884"/>
            <a:ext cx="3235842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73168" y="2119884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097134" y="2119884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310144" y="4174626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338210" y="4174626"/>
            <a:ext cx="1792224" cy="17933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421185"/>
            <a:ext cx="11149469" cy="480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4D6A80"/>
                </a:solidFill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 baseline="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4"/>
            <a:r>
              <a:rPr lang="en-US" noProof="0" dirty="0" err="1"/>
              <a:t>Przykładowy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  <a:p>
            <a:pPr lvl="4"/>
            <a:endParaRPr lang="en-US" noProof="0" dirty="0"/>
          </a:p>
        </p:txBody>
      </p:sp>
      <p:sp>
        <p:nvSpPr>
          <p:cNvPr id="31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3072708" y="2356847"/>
            <a:ext cx="2815975" cy="366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3" name="Symbol zastępczy tekstu 2"/>
          <p:cNvSpPr>
            <a:spLocks noGrp="1"/>
          </p:cNvSpPr>
          <p:nvPr>
            <p:ph type="body" idx="43" hasCustomPrompt="1"/>
          </p:nvPr>
        </p:nvSpPr>
        <p:spPr>
          <a:xfrm>
            <a:off x="3076385" y="2768459"/>
            <a:ext cx="2815975" cy="90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buNone/>
              <a:defRPr sz="13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8" name="Symbol zastępczy tekstu 2"/>
          <p:cNvSpPr>
            <a:spLocks noGrp="1"/>
          </p:cNvSpPr>
          <p:nvPr>
            <p:ph type="body" idx="44" hasCustomPrompt="1"/>
          </p:nvPr>
        </p:nvSpPr>
        <p:spPr>
          <a:xfrm>
            <a:off x="1283882" y="4412999"/>
            <a:ext cx="2815975" cy="366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9" name="Symbol zastępczy tekstu 2"/>
          <p:cNvSpPr>
            <a:spLocks noGrp="1"/>
          </p:cNvSpPr>
          <p:nvPr>
            <p:ph type="body" idx="45" hasCustomPrompt="1"/>
          </p:nvPr>
        </p:nvSpPr>
        <p:spPr>
          <a:xfrm>
            <a:off x="1287559" y="4824611"/>
            <a:ext cx="2815975" cy="90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buNone/>
              <a:defRPr sz="13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0" name="Symbol zastępczy tekstu 2"/>
          <p:cNvSpPr>
            <a:spLocks noGrp="1"/>
          </p:cNvSpPr>
          <p:nvPr>
            <p:ph type="body" idx="46" hasCustomPrompt="1"/>
          </p:nvPr>
        </p:nvSpPr>
        <p:spPr>
          <a:xfrm>
            <a:off x="8093776" y="2356847"/>
            <a:ext cx="2815975" cy="366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41" name="Symbol zastępczy tekstu 2"/>
          <p:cNvSpPr>
            <a:spLocks noGrp="1"/>
          </p:cNvSpPr>
          <p:nvPr>
            <p:ph type="body" idx="47" hasCustomPrompt="1"/>
          </p:nvPr>
        </p:nvSpPr>
        <p:spPr>
          <a:xfrm>
            <a:off x="8097453" y="2768459"/>
            <a:ext cx="2815975" cy="90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buNone/>
              <a:defRPr sz="13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8" name="Symbol zastępczy tekstu 2"/>
          <p:cNvSpPr>
            <a:spLocks noGrp="1"/>
          </p:cNvSpPr>
          <p:nvPr>
            <p:ph type="body" idx="48" hasCustomPrompt="1"/>
          </p:nvPr>
        </p:nvSpPr>
        <p:spPr>
          <a:xfrm>
            <a:off x="6307279" y="4412999"/>
            <a:ext cx="2815975" cy="366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49" name="Symbol zastępczy tekstu 2"/>
          <p:cNvSpPr>
            <a:spLocks noGrp="1"/>
          </p:cNvSpPr>
          <p:nvPr>
            <p:ph type="body" idx="49" hasCustomPrompt="1"/>
          </p:nvPr>
        </p:nvSpPr>
        <p:spPr>
          <a:xfrm>
            <a:off x="6310956" y="4824611"/>
            <a:ext cx="2815975" cy="90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60"/>
              </a:lnSpc>
              <a:buNone/>
              <a:defRPr sz="13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1174184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w środku -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175008" y="2019299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17273" y="2019298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17273" y="3967665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174994" y="3967666"/>
            <a:ext cx="1901952" cy="190195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24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421185"/>
            <a:ext cx="11149469" cy="480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4D6A80"/>
                </a:solidFill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 baseline="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4"/>
            <a:r>
              <a:rPr lang="en-US" noProof="0" dirty="0" err="1"/>
              <a:t>Przykładowy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  <a:p>
            <a:pPr lvl="4"/>
            <a:endParaRPr lang="en-US" noProof="0" dirty="0"/>
          </a:p>
          <a:p>
            <a:pPr lvl="4"/>
            <a:endParaRPr lang="en-US" noProof="0" dirty="0"/>
          </a:p>
        </p:txBody>
      </p:sp>
      <p:sp>
        <p:nvSpPr>
          <p:cNvPr id="20" name="Symbol zastępczy zawartości 2"/>
          <p:cNvSpPr>
            <a:spLocks noGrp="1"/>
          </p:cNvSpPr>
          <p:nvPr>
            <p:ph idx="49" hasCustomPrompt="1"/>
          </p:nvPr>
        </p:nvSpPr>
        <p:spPr>
          <a:xfrm>
            <a:off x="553470" y="2019298"/>
            <a:ext cx="3369308" cy="467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1" name="Symbol zastępczy zawartości 2"/>
          <p:cNvSpPr>
            <a:spLocks noGrp="1"/>
          </p:cNvSpPr>
          <p:nvPr>
            <p:ph idx="50" hasCustomPrompt="1"/>
          </p:nvPr>
        </p:nvSpPr>
        <p:spPr>
          <a:xfrm>
            <a:off x="553470" y="2533045"/>
            <a:ext cx="3369306" cy="11176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6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2" name="Symbol zastępczy zawartości 2"/>
          <p:cNvSpPr>
            <a:spLocks noGrp="1"/>
          </p:cNvSpPr>
          <p:nvPr>
            <p:ph idx="51" hasCustomPrompt="1"/>
          </p:nvPr>
        </p:nvSpPr>
        <p:spPr>
          <a:xfrm>
            <a:off x="553470" y="3967665"/>
            <a:ext cx="3369308" cy="4673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3" name="Symbol zastępczy zawartości 2"/>
          <p:cNvSpPr>
            <a:spLocks noGrp="1"/>
          </p:cNvSpPr>
          <p:nvPr>
            <p:ph idx="52" hasCustomPrompt="1"/>
          </p:nvPr>
        </p:nvSpPr>
        <p:spPr>
          <a:xfrm>
            <a:off x="553470" y="4481412"/>
            <a:ext cx="3369306" cy="117180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6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5" name="Symbol zastępczy zawartości 2"/>
          <p:cNvSpPr>
            <a:spLocks noGrp="1"/>
          </p:cNvSpPr>
          <p:nvPr>
            <p:ph idx="53" hasCustomPrompt="1"/>
          </p:nvPr>
        </p:nvSpPr>
        <p:spPr>
          <a:xfrm>
            <a:off x="8271441" y="2019298"/>
            <a:ext cx="3369308" cy="4673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6" name="Symbol zastępczy zawartości 2"/>
          <p:cNvSpPr>
            <a:spLocks noGrp="1"/>
          </p:cNvSpPr>
          <p:nvPr>
            <p:ph idx="54" hasCustomPrompt="1"/>
          </p:nvPr>
        </p:nvSpPr>
        <p:spPr>
          <a:xfrm>
            <a:off x="8271441" y="2533045"/>
            <a:ext cx="3369306" cy="11176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6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7" name="Symbol zastępczy zawartości 2"/>
          <p:cNvSpPr>
            <a:spLocks noGrp="1"/>
          </p:cNvSpPr>
          <p:nvPr>
            <p:ph idx="55" hasCustomPrompt="1"/>
          </p:nvPr>
        </p:nvSpPr>
        <p:spPr>
          <a:xfrm>
            <a:off x="8271441" y="3967665"/>
            <a:ext cx="3369308" cy="4673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8" name="Symbol zastępczy zawartości 2"/>
          <p:cNvSpPr>
            <a:spLocks noGrp="1"/>
          </p:cNvSpPr>
          <p:nvPr>
            <p:ph idx="56" hasCustomPrompt="1"/>
          </p:nvPr>
        </p:nvSpPr>
        <p:spPr>
          <a:xfrm>
            <a:off x="8271441" y="4481412"/>
            <a:ext cx="3369306" cy="11718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6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997507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kółko tytuł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09502" y="1528104"/>
            <a:ext cx="4375146" cy="437514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948430" y="1735720"/>
            <a:ext cx="5754510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948430" y="2455997"/>
            <a:ext cx="5754509" cy="330472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1770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kółko tytuł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09502" y="1528104"/>
            <a:ext cx="4375146" cy="437514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948430" y="1735720"/>
            <a:ext cx="5754510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948429" y="2446853"/>
            <a:ext cx="5754510" cy="3213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4456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ecie wysokie tytuł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795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075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460751" y="1653424"/>
            <a:ext cx="6106410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460750" y="2455997"/>
            <a:ext cx="6106411" cy="330472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8767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kółka z o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833863" y="2119883"/>
            <a:ext cx="2524269" cy="25242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66609" y="2472309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949385" y="2471928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422769" y="2471928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305734" y="2471928"/>
            <a:ext cx="1819656" cy="18196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23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421185"/>
            <a:ext cx="11149469" cy="480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4D6A80"/>
                </a:solidFill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 baseline="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4"/>
            <a:r>
              <a:rPr lang="en-US" noProof="0" dirty="0" err="1"/>
              <a:t>Przykładowy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  <a:p>
            <a:pPr lvl="4"/>
            <a:endParaRPr lang="en-US" noProof="0" dirty="0"/>
          </a:p>
        </p:txBody>
      </p:sp>
      <p:sp>
        <p:nvSpPr>
          <p:cNvPr id="22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148647" y="4394990"/>
            <a:ext cx="1640760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4" name="Symbol zastępczy zawartości 2"/>
          <p:cNvSpPr>
            <a:spLocks noGrp="1"/>
          </p:cNvSpPr>
          <p:nvPr>
            <p:ph idx="41" hasCustomPrompt="1"/>
          </p:nvPr>
        </p:nvSpPr>
        <p:spPr>
          <a:xfrm>
            <a:off x="1148647" y="4862322"/>
            <a:ext cx="1640759" cy="11544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5" name="Symbol zastępczy zawartości 2"/>
          <p:cNvSpPr>
            <a:spLocks noGrp="1"/>
          </p:cNvSpPr>
          <p:nvPr>
            <p:ph idx="42" hasCustomPrompt="1"/>
          </p:nvPr>
        </p:nvSpPr>
        <p:spPr>
          <a:xfrm>
            <a:off x="3018304" y="4394228"/>
            <a:ext cx="1640760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6" name="Symbol zastępczy zawartości 2"/>
          <p:cNvSpPr>
            <a:spLocks noGrp="1"/>
          </p:cNvSpPr>
          <p:nvPr>
            <p:ph idx="43" hasCustomPrompt="1"/>
          </p:nvPr>
        </p:nvSpPr>
        <p:spPr>
          <a:xfrm>
            <a:off x="3018304" y="4861560"/>
            <a:ext cx="1640759" cy="11544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7" name="Symbol zastępczy zawartości 2"/>
          <p:cNvSpPr>
            <a:spLocks noGrp="1"/>
          </p:cNvSpPr>
          <p:nvPr>
            <p:ph idx="44" hasCustomPrompt="1"/>
          </p:nvPr>
        </p:nvSpPr>
        <p:spPr>
          <a:xfrm>
            <a:off x="7532931" y="4384084"/>
            <a:ext cx="1640760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28" name="Symbol zastępczy zawartości 2"/>
          <p:cNvSpPr>
            <a:spLocks noGrp="1"/>
          </p:cNvSpPr>
          <p:nvPr>
            <p:ph idx="45" hasCustomPrompt="1"/>
          </p:nvPr>
        </p:nvSpPr>
        <p:spPr>
          <a:xfrm>
            <a:off x="7532931" y="4851416"/>
            <a:ext cx="1640759" cy="11544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29" name="Symbol zastępczy zawartości 2"/>
          <p:cNvSpPr>
            <a:spLocks noGrp="1"/>
          </p:cNvSpPr>
          <p:nvPr>
            <p:ph idx="46" hasCustomPrompt="1"/>
          </p:nvPr>
        </p:nvSpPr>
        <p:spPr>
          <a:xfrm>
            <a:off x="9402588" y="4383322"/>
            <a:ext cx="1640760" cy="4673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30" name="Symbol zastępczy zawartości 2"/>
          <p:cNvSpPr>
            <a:spLocks noGrp="1"/>
          </p:cNvSpPr>
          <p:nvPr>
            <p:ph idx="47" hasCustomPrompt="1"/>
          </p:nvPr>
        </p:nvSpPr>
        <p:spPr>
          <a:xfrm>
            <a:off x="9402588" y="4850654"/>
            <a:ext cx="1640759" cy="11544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60"/>
              </a:lnSpc>
              <a:buFontTx/>
              <a:buNone/>
              <a:defRPr sz="1300">
                <a:solidFill>
                  <a:srgbClr val="4D6A80"/>
                </a:solidFill>
                <a:latin typeface="+mj-lt"/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1" name="Symbol zastępczy tekstu 2"/>
          <p:cNvSpPr>
            <a:spLocks noGrp="1"/>
          </p:cNvSpPr>
          <p:nvPr>
            <p:ph type="body" idx="48" hasCustomPrompt="1"/>
          </p:nvPr>
        </p:nvSpPr>
        <p:spPr>
          <a:xfrm>
            <a:off x="5203261" y="2863069"/>
            <a:ext cx="1865052" cy="1013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34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</p:spTree>
    <p:extLst>
      <p:ext uri="{BB962C8B-B14F-4D97-AF65-F5344CB8AC3E}">
        <p14:creationId xmlns:p14="http://schemas.microsoft.com/office/powerpoint/2010/main" val="1994962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5048-3283-4522-B733-265359DE62B0}" type="datetime1">
              <a:rPr lang="pl-PL" smtClean="0"/>
              <a:t>01.08.2023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43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zdjęcia pozi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231775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4635500"/>
            <a:ext cx="6099048" cy="22219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17266" y="419828"/>
            <a:ext cx="5068766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7266" y="1732534"/>
            <a:ext cx="5068767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6617265" y="2455996"/>
            <a:ext cx="5068767" cy="3487603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48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na cał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6DB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34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jęcia z opisami na n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90923" y="3468478"/>
            <a:ext cx="7536625" cy="24179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90924" y="2036762"/>
            <a:ext cx="2487168" cy="138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66799" y="2036762"/>
            <a:ext cx="2487168" cy="38496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16637" y="2036762"/>
            <a:ext cx="5010912" cy="13898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1421185"/>
            <a:ext cx="11149469" cy="480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4D6A80"/>
                </a:solidFill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 baseline="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4"/>
            <a:r>
              <a:rPr lang="en-US" noProof="0" dirty="0" err="1"/>
              <a:t>Przykładowy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  <a:p>
            <a:pPr lvl="4"/>
            <a:endParaRPr lang="en-US" noProof="0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123945" y="3999604"/>
            <a:ext cx="6437376" cy="366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Nazwa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43" hasCustomPrompt="1"/>
          </p:nvPr>
        </p:nvSpPr>
        <p:spPr>
          <a:xfrm>
            <a:off x="4123945" y="4570395"/>
            <a:ext cx="6437376" cy="90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1760"/>
              </a:lnSpc>
              <a:buNone/>
              <a:defRPr sz="1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43179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utkie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66800" y="20534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508250" y="20534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949700" y="20534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391150" y="20534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31013" y="20534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272463" y="20534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9713913" y="2053463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9713913" y="3490151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8272463" y="3490151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831013" y="3490151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5391150" y="3490151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949700" y="3490151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2508250" y="3490151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1066800" y="3490151"/>
            <a:ext cx="1408176" cy="140817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53470" y="428972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7" name="Platshållare för innehåll 2"/>
          <p:cNvSpPr>
            <a:spLocks noGrp="1"/>
          </p:cNvSpPr>
          <p:nvPr>
            <p:ph idx="27" hasCustomPrompt="1"/>
          </p:nvPr>
        </p:nvSpPr>
        <p:spPr>
          <a:xfrm>
            <a:off x="553470" y="1430329"/>
            <a:ext cx="11149469" cy="480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4D6A80"/>
                </a:solidFill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 baseline="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4"/>
            <a:r>
              <a:rPr lang="en-US" noProof="0" dirty="0" err="1"/>
              <a:t>Przykładowy</a:t>
            </a:r>
            <a:r>
              <a:rPr lang="en-US" noProof="0" dirty="0"/>
              <a:t> </a:t>
            </a:r>
            <a:r>
              <a:rPr lang="en-US" noProof="0" dirty="0" err="1"/>
              <a:t>tekst</a:t>
            </a:r>
            <a:endParaRPr lang="en-US" noProof="0" dirty="0"/>
          </a:p>
          <a:p>
            <a:pPr lvl="4"/>
            <a:endParaRPr lang="en-US" noProof="0" dirty="0"/>
          </a:p>
        </p:txBody>
      </p:sp>
      <p:sp>
        <p:nvSpPr>
          <p:cNvPr id="33" name="Symbol zastępczy zawartości 2"/>
          <p:cNvSpPr>
            <a:spLocks noGrp="1"/>
          </p:cNvSpPr>
          <p:nvPr>
            <p:ph idx="49" hasCustomPrompt="1"/>
          </p:nvPr>
        </p:nvSpPr>
        <p:spPr>
          <a:xfrm>
            <a:off x="1066799" y="5100826"/>
            <a:ext cx="10055289" cy="7787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600"/>
              </a:lnSpc>
              <a:buFontTx/>
              <a:buNone/>
              <a:defRPr sz="2000">
                <a:solidFill>
                  <a:srgbClr val="4D6A80"/>
                </a:solidFill>
              </a:defRPr>
            </a:lvl1pPr>
            <a:lvl4pPr>
              <a:defRPr sz="800"/>
            </a:lvl4pPr>
          </a:lstStyle>
          <a:p>
            <a:pPr lvl="0"/>
            <a:r>
              <a:rPr lang="pl-PL" dirty="0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203963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prawej tytuł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995633" y="609600"/>
            <a:ext cx="2039112" cy="37581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83675" y="2106613"/>
            <a:ext cx="2039112" cy="37581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995633" y="4413250"/>
            <a:ext cx="2039112" cy="1453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083675" y="612775"/>
            <a:ext cx="2039112" cy="1453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3471" y="1653424"/>
            <a:ext cx="6106410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2410277"/>
            <a:ext cx="5754509" cy="330472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7080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prawej (małe)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014719" y="186105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7311707" y="186105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8608694" y="186105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9905682" y="186105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9905682" y="3146929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8608694" y="3146929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7311707" y="3146929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6"/>
          </p:nvPr>
        </p:nvSpPr>
        <p:spPr>
          <a:xfrm>
            <a:off x="6014719" y="3146929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014719" y="443280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7311707" y="443280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8608694" y="443280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30"/>
          </p:nvPr>
        </p:nvSpPr>
        <p:spPr>
          <a:xfrm>
            <a:off x="9905682" y="4432804"/>
            <a:ext cx="1261872" cy="1261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28" name="Platshållare för innehåll 2"/>
          <p:cNvSpPr>
            <a:spLocks noGrp="1"/>
          </p:cNvSpPr>
          <p:nvPr>
            <p:ph idx="31" hasCustomPrompt="1"/>
          </p:nvPr>
        </p:nvSpPr>
        <p:spPr>
          <a:xfrm>
            <a:off x="553470" y="1892127"/>
            <a:ext cx="5115810" cy="3802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00"/>
              </a:lnSpc>
              <a:buFontTx/>
              <a:buNone/>
              <a:defRPr sz="2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701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371725" y="2029086"/>
            <a:ext cx="2743200" cy="2743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7058025" y="2029086"/>
            <a:ext cx="2743200" cy="2743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8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3471" y="419828"/>
            <a:ext cx="5234682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3472" y="1653424"/>
            <a:ext cx="5234682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2410277"/>
            <a:ext cx="5234683" cy="330472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234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0" y="1531871"/>
            <a:ext cx="2983052" cy="406252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89573" y="1848186"/>
            <a:ext cx="2317572" cy="3111442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8455" y="2035165"/>
            <a:ext cx="2983052" cy="4062523"/>
          </a:xfrm>
          <a:prstGeom prst="rect">
            <a:avLst/>
          </a:prstGeom>
        </p:spPr>
      </p:pic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551680" y="2899601"/>
            <a:ext cx="3156927" cy="2355574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468257" y="1653424"/>
            <a:ext cx="5234682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6468257" y="2410277"/>
            <a:ext cx="5234682" cy="330472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709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0" y="1813354"/>
            <a:ext cx="4883361" cy="3487748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117841" y="1987997"/>
            <a:ext cx="3693900" cy="2795471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71" y="2122584"/>
            <a:ext cx="2802360" cy="3816444"/>
          </a:xfrm>
          <a:prstGeom prst="rect">
            <a:avLst/>
          </a:prstGeom>
        </p:spPr>
      </p:pic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794863" y="2396363"/>
            <a:ext cx="2227359" cy="298077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6753101" y="1813354"/>
            <a:ext cx="4949838" cy="3819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2674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5D35-90C6-4EBE-8FED-84A2A973C338}" type="datetime1">
              <a:rPr lang="pl-PL" smtClean="0"/>
              <a:t>01.08.2023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99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85" y="1860313"/>
            <a:ext cx="4844916" cy="4441173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19789" y="2141797"/>
            <a:ext cx="4267200" cy="255401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0" y="2035373"/>
            <a:ext cx="5225537" cy="330472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228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52" y="1915350"/>
            <a:ext cx="4754267" cy="4358078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9201" y="2175641"/>
            <a:ext cx="4173134" cy="2511974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6477403" y="2035373"/>
            <a:ext cx="5225536" cy="3304724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5518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82" y="1743456"/>
            <a:ext cx="7763369" cy="4343400"/>
          </a:xfrm>
          <a:prstGeom prst="rect">
            <a:avLst/>
          </a:prstGeom>
        </p:spPr>
      </p:pic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10057" y="1939400"/>
            <a:ext cx="4898570" cy="306977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7370063" y="1813354"/>
            <a:ext cx="4332875" cy="3819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874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iPhone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95757" y="2044737"/>
            <a:ext cx="2326246" cy="309245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598801" y="2926480"/>
            <a:ext cx="1246059" cy="2199821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3470" y="419828"/>
            <a:ext cx="11149469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23" hasCustomPrompt="1"/>
          </p:nvPr>
        </p:nvSpPr>
        <p:spPr>
          <a:xfrm>
            <a:off x="553470" y="1813354"/>
            <a:ext cx="5216394" cy="3819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9750" indent="0">
              <a:buFontTx/>
              <a:buNone/>
              <a:defRPr sz="2000">
                <a:solidFill>
                  <a:srgbClr val="4D6A80"/>
                </a:solidFill>
              </a:defRPr>
            </a:lvl2pPr>
            <a:lvl3pPr marL="914400" indent="0">
              <a:buFontTx/>
              <a:buNone/>
              <a:defRPr sz="2000">
                <a:solidFill>
                  <a:srgbClr val="4D6A80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4D6A80"/>
                </a:solidFill>
              </a:defRPr>
            </a:lvl4pPr>
            <a:lvl5pPr marL="0" indent="0">
              <a:buFontTx/>
              <a:buNone/>
              <a:defRPr sz="2000">
                <a:solidFill>
                  <a:srgbClr val="4D6A80"/>
                </a:solidFill>
              </a:defRPr>
            </a:lvl5pPr>
            <a:lvl6pPr marL="0" indent="0">
              <a:buFontTx/>
              <a:buNone/>
              <a:defRPr sz="2000">
                <a:solidFill>
                  <a:srgbClr val="4D6A80"/>
                </a:solidFill>
              </a:defRPr>
            </a:lvl6pPr>
            <a:lvl7pPr marL="269750" indent="0">
              <a:buFontTx/>
              <a:buNone/>
              <a:defRPr sz="2000">
                <a:solidFill>
                  <a:srgbClr val="4D6A80"/>
                </a:solidFill>
              </a:defRPr>
            </a:lvl7pPr>
            <a:lvl8pPr marL="0" indent="0">
              <a:buFontTx/>
              <a:buNone/>
              <a:defRPr sz="2000">
                <a:solidFill>
                  <a:srgbClr val="4D6A80"/>
                </a:solidFill>
              </a:defRPr>
            </a:lvl8pPr>
            <a:lvl9pPr marL="269750" indent="0">
              <a:buFontTx/>
              <a:buNone/>
              <a:defRPr sz="200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err="1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748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zdjęcia jedno na drugim pra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4854" y="0"/>
            <a:ext cx="5997146" cy="6858000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71359" y="2135187"/>
            <a:ext cx="4135437" cy="2587625"/>
          </a:xfrm>
          <a:prstGeom prst="roundRect">
            <a:avLst>
              <a:gd name="adj" fmla="val 794"/>
            </a:avLst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3471" y="419828"/>
            <a:ext cx="4516370" cy="5852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/>
              <a:t>Przykładowy</a:t>
            </a:r>
            <a:r>
              <a:rPr lang="en-US" dirty="0"/>
              <a:t> </a:t>
            </a:r>
            <a:r>
              <a:rPr lang="en-US" dirty="0" err="1"/>
              <a:t>tytuł</a:t>
            </a:r>
            <a:endParaRPr lang="en-US" dirty="0"/>
          </a:p>
        </p:txBody>
      </p:sp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0" y="1870022"/>
            <a:ext cx="4754267" cy="4358078"/>
          </a:xfrm>
          <a:prstGeom prst="rect">
            <a:avLst/>
          </a:prstGeom>
        </p:spPr>
      </p:pic>
      <p:sp>
        <p:nvSpPr>
          <p:cNvPr id="10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553471" y="1650064"/>
            <a:ext cx="3863081" cy="4165520"/>
          </a:xfrm>
          <a:prstGeom prst="rect">
            <a:avLst/>
          </a:prstGeom>
        </p:spPr>
        <p:txBody>
          <a:bodyPr/>
          <a:lstStyle>
            <a:lvl1pPr marL="270000" indent="-270000">
              <a:defRPr sz="2000" b="0" i="0" baseline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7pPr>
            <a:lvl8pPr marL="270000" indent="-270000">
              <a:defRPr sz="20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8pPr>
            <a:lvl9pPr marL="539750" indent="-270000">
              <a:defRPr sz="1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9pPr>
          </a:lstStyle>
          <a:p>
            <a:pPr lvl="0"/>
            <a:r>
              <a:rPr lang="en-US" noProof="0" dirty="0"/>
              <a:t>Click to add bullet list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2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www.websitename.com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4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45459A6-40A0-4D14-BD3D-1BB66F295EF5}" type="datetime1">
              <a:rPr lang="pl-PL" smtClean="0"/>
              <a:t>01.08.2023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38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63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6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6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80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3158-A478-49ED-8281-B72EA0774F22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E046-5436-4B8D-90AF-ABA0ED992C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73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2210-1185-4010-B252-A5FBE2FF7097}" type="datetime1">
              <a:rPr lang="pl-PL" smtClean="0"/>
              <a:t>01.08.2023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8EF2-D505-41A3-9CFA-D10C0DFEB8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5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73968" y="6356350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FBD2F-A8A0-4A65-8B46-0BC9A0FFCE1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36DB4">
                    <a:lumMod val="75000"/>
                  </a:srgbClr>
                </a:solidFill>
                <a:effectLst/>
                <a:uLnTx/>
                <a:uFillTx/>
                <a:latin typeface="Roboto Condensed Light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336DB4">
                  <a:lumMod val="75000"/>
                </a:srgbClr>
              </a:solidFill>
              <a:effectLst/>
              <a:uLnTx/>
              <a:uFillTx/>
              <a:latin typeface="Roboto Condensed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  <p:sldLayoutId id="2147483967" r:id="rId28"/>
    <p:sldLayoutId id="2147483968" r:id="rId29"/>
    <p:sldLayoutId id="2147483969" r:id="rId30"/>
    <p:sldLayoutId id="2147483970" r:id="rId31"/>
    <p:sldLayoutId id="2147483971" r:id="rId32"/>
    <p:sldLayoutId id="2147483972" r:id="rId33"/>
    <p:sldLayoutId id="2147483973" r:id="rId34"/>
    <p:sldLayoutId id="2147483974" r:id="rId35"/>
    <p:sldLayoutId id="2147483975" r:id="rId36"/>
    <p:sldLayoutId id="2147483976" r:id="rId37"/>
    <p:sldLayoutId id="2147483977" r:id="rId38"/>
    <p:sldLayoutId id="2147483978" r:id="rId39"/>
    <p:sldLayoutId id="2147483979" r:id="rId40"/>
    <p:sldLayoutId id="2147483980" r:id="rId41"/>
    <p:sldLayoutId id="2147483981" r:id="rId42"/>
    <p:sldLayoutId id="2147483982" r:id="rId43"/>
    <p:sldLayoutId id="2147483983" r:id="rId44"/>
    <p:sldLayoutId id="2147483984" r:id="rId45"/>
    <p:sldLayoutId id="2147483985" r:id="rId46"/>
    <p:sldLayoutId id="2147483986" r:id="rId47"/>
    <p:sldLayoutId id="2147483987" r:id="rId48"/>
    <p:sldLayoutId id="2147483988" r:id="rId49"/>
    <p:sldLayoutId id="2147483989" r:id="rId50"/>
    <p:sldLayoutId id="2147483990" r:id="rId51"/>
    <p:sldLayoutId id="2147483991" r:id="rId52"/>
    <p:sldLayoutId id="2147483992" r:id="rId53"/>
    <p:sldLayoutId id="2147483993" r:id="rId54"/>
    <p:sldLayoutId id="2147483994" r:id="rId55"/>
    <p:sldLayoutId id="2147483995" r:id="rId56"/>
    <p:sldLayoutId id="2147483996" r:id="rId57"/>
    <p:sldLayoutId id="2147483997" r:id="rId58"/>
    <p:sldLayoutId id="2147483998" r:id="rId59"/>
    <p:sldLayoutId id="2147483999" r:id="rId60"/>
    <p:sldLayoutId id="2147484000" r:id="rId61"/>
    <p:sldLayoutId id="2147484001" r:id="rId6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10" Type="http://schemas.openxmlformats.org/officeDocument/2006/relationships/image" Target="../media/image47.png"/><Relationship Id="rId4" Type="http://schemas.openxmlformats.org/officeDocument/2006/relationships/customXml" Target="../ink/ink1.xml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7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-106899" y="708312"/>
            <a:ext cx="12298898" cy="5221421"/>
            <a:chOff x="-217174" y="1095289"/>
            <a:chExt cx="12412738" cy="4699583"/>
          </a:xfrm>
          <a:solidFill>
            <a:srgbClr val="336DB4"/>
          </a:solidFill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715" y="1120975"/>
              <a:ext cx="5253849" cy="4673897"/>
            </a:xfrm>
            <a:prstGeom prst="rect">
              <a:avLst/>
            </a:prstGeom>
            <a:grpFill/>
          </p:spPr>
        </p:pic>
        <p:grpSp>
          <p:nvGrpSpPr>
            <p:cNvPr id="6" name="Grupa 5"/>
            <p:cNvGrpSpPr/>
            <p:nvPr/>
          </p:nvGrpSpPr>
          <p:grpSpPr>
            <a:xfrm>
              <a:off x="-217174" y="1095289"/>
              <a:ext cx="9222164" cy="4699582"/>
              <a:chOff x="-207005" y="1403633"/>
              <a:chExt cx="7954116" cy="4165568"/>
            </a:xfrm>
            <a:grpFill/>
          </p:grpSpPr>
          <p:sp>
            <p:nvSpPr>
              <p:cNvPr id="19" name="Picture Placeholder 3"/>
              <p:cNvSpPr txBox="1">
                <a:spLocks/>
              </p:cNvSpPr>
              <p:nvPr/>
            </p:nvSpPr>
            <p:spPr>
              <a:xfrm>
                <a:off x="-207005" y="1403633"/>
                <a:ext cx="7954116" cy="4165568"/>
              </a:xfrm>
              <a:custGeom>
                <a:avLst/>
                <a:gdLst>
                  <a:gd name="connsiteX0" fmla="*/ 0 w 6099048"/>
                  <a:gd name="connsiteY0" fmla="*/ 0 h 3849624"/>
                  <a:gd name="connsiteX1" fmla="*/ 6099048 w 6099048"/>
                  <a:gd name="connsiteY1" fmla="*/ 0 h 3849624"/>
                  <a:gd name="connsiteX2" fmla="*/ 6099048 w 6099048"/>
                  <a:gd name="connsiteY2" fmla="*/ 3849624 h 3849624"/>
                  <a:gd name="connsiteX3" fmla="*/ 0 w 6099048"/>
                  <a:gd name="connsiteY3" fmla="*/ 3849624 h 3849624"/>
                  <a:gd name="connsiteX4" fmla="*/ 0 w 6099048"/>
                  <a:gd name="connsiteY4" fmla="*/ 0 h 3849624"/>
                  <a:gd name="connsiteX0" fmla="*/ 10160 w 6099048"/>
                  <a:gd name="connsiteY0" fmla="*/ 0 h 4469384"/>
                  <a:gd name="connsiteX1" fmla="*/ 6099048 w 6099048"/>
                  <a:gd name="connsiteY1" fmla="*/ 619760 h 4469384"/>
                  <a:gd name="connsiteX2" fmla="*/ 6099048 w 6099048"/>
                  <a:gd name="connsiteY2" fmla="*/ 4469384 h 4469384"/>
                  <a:gd name="connsiteX3" fmla="*/ 0 w 6099048"/>
                  <a:gd name="connsiteY3" fmla="*/ 4469384 h 4469384"/>
                  <a:gd name="connsiteX4" fmla="*/ 10160 w 6099048"/>
                  <a:gd name="connsiteY4" fmla="*/ 0 h 4469384"/>
                  <a:gd name="connsiteX0" fmla="*/ 10160 w 6718808"/>
                  <a:gd name="connsiteY0" fmla="*/ 20320 h 4489704"/>
                  <a:gd name="connsiteX1" fmla="*/ 6718808 w 6718808"/>
                  <a:gd name="connsiteY1" fmla="*/ 0 h 4489704"/>
                  <a:gd name="connsiteX2" fmla="*/ 6099048 w 6718808"/>
                  <a:gd name="connsiteY2" fmla="*/ 4489704 h 4489704"/>
                  <a:gd name="connsiteX3" fmla="*/ 0 w 6718808"/>
                  <a:gd name="connsiteY3" fmla="*/ 4489704 h 4489704"/>
                  <a:gd name="connsiteX4" fmla="*/ 10160 w 6718808"/>
                  <a:gd name="connsiteY4" fmla="*/ 20320 h 4489704"/>
                  <a:gd name="connsiteX0" fmla="*/ 10160 w 6718808"/>
                  <a:gd name="connsiteY0" fmla="*/ 20320 h 5160264"/>
                  <a:gd name="connsiteX1" fmla="*/ 6718808 w 6718808"/>
                  <a:gd name="connsiteY1" fmla="*/ 0 h 5160264"/>
                  <a:gd name="connsiteX2" fmla="*/ 4930648 w 6718808"/>
                  <a:gd name="connsiteY2" fmla="*/ 5160264 h 5160264"/>
                  <a:gd name="connsiteX3" fmla="*/ 0 w 6718808"/>
                  <a:gd name="connsiteY3" fmla="*/ 4489704 h 5160264"/>
                  <a:gd name="connsiteX4" fmla="*/ 10160 w 6718808"/>
                  <a:gd name="connsiteY4" fmla="*/ 20320 h 5160264"/>
                  <a:gd name="connsiteX0" fmla="*/ 243840 w 6952488"/>
                  <a:gd name="connsiteY0" fmla="*/ 20320 h 5160264"/>
                  <a:gd name="connsiteX1" fmla="*/ 6952488 w 6952488"/>
                  <a:gd name="connsiteY1" fmla="*/ 0 h 5160264"/>
                  <a:gd name="connsiteX2" fmla="*/ 5164328 w 6952488"/>
                  <a:gd name="connsiteY2" fmla="*/ 5160264 h 5160264"/>
                  <a:gd name="connsiteX3" fmla="*/ 0 w 6952488"/>
                  <a:gd name="connsiteY3" fmla="*/ 5139944 h 5160264"/>
                  <a:gd name="connsiteX4" fmla="*/ 243840 w 6952488"/>
                  <a:gd name="connsiteY4" fmla="*/ 20320 h 5160264"/>
                  <a:gd name="connsiteX0" fmla="*/ 10160 w 6718808"/>
                  <a:gd name="connsiteY0" fmla="*/ 20320 h 5160264"/>
                  <a:gd name="connsiteX1" fmla="*/ 6718808 w 6718808"/>
                  <a:gd name="connsiteY1" fmla="*/ 0 h 5160264"/>
                  <a:gd name="connsiteX2" fmla="*/ 4930648 w 6718808"/>
                  <a:gd name="connsiteY2" fmla="*/ 5160264 h 5160264"/>
                  <a:gd name="connsiteX3" fmla="*/ 0 w 6718808"/>
                  <a:gd name="connsiteY3" fmla="*/ 5139944 h 5160264"/>
                  <a:gd name="connsiteX4" fmla="*/ 10160 w 6718808"/>
                  <a:gd name="connsiteY4" fmla="*/ 20320 h 5160264"/>
                  <a:gd name="connsiteX0" fmla="*/ 10160 w 6708648"/>
                  <a:gd name="connsiteY0" fmla="*/ 10160 h 5150104"/>
                  <a:gd name="connsiteX1" fmla="*/ 6708648 w 6708648"/>
                  <a:gd name="connsiteY1" fmla="*/ 0 h 5150104"/>
                  <a:gd name="connsiteX2" fmla="*/ 4930648 w 6708648"/>
                  <a:gd name="connsiteY2" fmla="*/ 5150104 h 5150104"/>
                  <a:gd name="connsiteX3" fmla="*/ 0 w 6708648"/>
                  <a:gd name="connsiteY3" fmla="*/ 5129784 h 5150104"/>
                  <a:gd name="connsiteX4" fmla="*/ 10160 w 6708648"/>
                  <a:gd name="connsiteY4" fmla="*/ 10160 h 5150104"/>
                  <a:gd name="connsiteX0" fmla="*/ 377 w 6698865"/>
                  <a:gd name="connsiteY0" fmla="*/ 10160 h 5150104"/>
                  <a:gd name="connsiteX1" fmla="*/ 6698865 w 6698865"/>
                  <a:gd name="connsiteY1" fmla="*/ 0 h 5150104"/>
                  <a:gd name="connsiteX2" fmla="*/ 4920865 w 6698865"/>
                  <a:gd name="connsiteY2" fmla="*/ 5150104 h 5150104"/>
                  <a:gd name="connsiteX3" fmla="*/ 14280 w 6698865"/>
                  <a:gd name="connsiteY3" fmla="*/ 5139603 h 5150104"/>
                  <a:gd name="connsiteX4" fmla="*/ 377 w 6698865"/>
                  <a:gd name="connsiteY4" fmla="*/ 10160 h 5150104"/>
                  <a:gd name="connsiteX0" fmla="*/ 1043 w 6699531"/>
                  <a:gd name="connsiteY0" fmla="*/ 10160 h 5159242"/>
                  <a:gd name="connsiteX1" fmla="*/ 6699531 w 6699531"/>
                  <a:gd name="connsiteY1" fmla="*/ 0 h 5159242"/>
                  <a:gd name="connsiteX2" fmla="*/ 4921531 w 6699531"/>
                  <a:gd name="connsiteY2" fmla="*/ 5150104 h 5159242"/>
                  <a:gd name="connsiteX3" fmla="*/ 508 w 6699531"/>
                  <a:gd name="connsiteY3" fmla="*/ 5159242 h 5159242"/>
                  <a:gd name="connsiteX4" fmla="*/ 1043 w 6699531"/>
                  <a:gd name="connsiteY4" fmla="*/ 10160 h 5159242"/>
                  <a:gd name="connsiteX0" fmla="*/ 654 w 6699142"/>
                  <a:gd name="connsiteY0" fmla="*/ 10160 h 5150104"/>
                  <a:gd name="connsiteX1" fmla="*/ 6699142 w 6699142"/>
                  <a:gd name="connsiteY1" fmla="*/ 0 h 5150104"/>
                  <a:gd name="connsiteX2" fmla="*/ 4921142 w 6699142"/>
                  <a:gd name="connsiteY2" fmla="*/ 5150104 h 5150104"/>
                  <a:gd name="connsiteX3" fmla="*/ 4932 w 6699142"/>
                  <a:gd name="connsiteY3" fmla="*/ 5134694 h 5150104"/>
                  <a:gd name="connsiteX4" fmla="*/ 654 w 6699142"/>
                  <a:gd name="connsiteY4" fmla="*/ 10160 h 5150104"/>
                  <a:gd name="connsiteX0" fmla="*/ 654 w 6699142"/>
                  <a:gd name="connsiteY0" fmla="*/ 10160 h 5164152"/>
                  <a:gd name="connsiteX1" fmla="*/ 6699142 w 6699142"/>
                  <a:gd name="connsiteY1" fmla="*/ 0 h 5164152"/>
                  <a:gd name="connsiteX2" fmla="*/ 4921142 w 6699142"/>
                  <a:gd name="connsiteY2" fmla="*/ 5150104 h 5164152"/>
                  <a:gd name="connsiteX3" fmla="*/ 4932 w 6699142"/>
                  <a:gd name="connsiteY3" fmla="*/ 5164152 h 5164152"/>
                  <a:gd name="connsiteX4" fmla="*/ 654 w 6699142"/>
                  <a:gd name="connsiteY4" fmla="*/ 10160 h 5164152"/>
                  <a:gd name="connsiteX0" fmla="*/ 654 w 6699142"/>
                  <a:gd name="connsiteY0" fmla="*/ 10160 h 5154332"/>
                  <a:gd name="connsiteX1" fmla="*/ 6699142 w 6699142"/>
                  <a:gd name="connsiteY1" fmla="*/ 0 h 5154332"/>
                  <a:gd name="connsiteX2" fmla="*/ 4921142 w 6699142"/>
                  <a:gd name="connsiteY2" fmla="*/ 5150104 h 5154332"/>
                  <a:gd name="connsiteX3" fmla="*/ 4932 w 6699142"/>
                  <a:gd name="connsiteY3" fmla="*/ 5154332 h 5154332"/>
                  <a:gd name="connsiteX4" fmla="*/ 654 w 6699142"/>
                  <a:gd name="connsiteY4" fmla="*/ 10160 h 5154332"/>
                  <a:gd name="connsiteX0" fmla="*/ 654 w 6699142"/>
                  <a:gd name="connsiteY0" fmla="*/ 10160 h 5150104"/>
                  <a:gd name="connsiteX1" fmla="*/ 6699142 w 6699142"/>
                  <a:gd name="connsiteY1" fmla="*/ 0 h 5150104"/>
                  <a:gd name="connsiteX2" fmla="*/ 4921142 w 6699142"/>
                  <a:gd name="connsiteY2" fmla="*/ 5150104 h 5150104"/>
                  <a:gd name="connsiteX3" fmla="*/ 4932 w 6699142"/>
                  <a:gd name="connsiteY3" fmla="*/ 5134694 h 5150104"/>
                  <a:gd name="connsiteX4" fmla="*/ 654 w 6699142"/>
                  <a:gd name="connsiteY4" fmla="*/ 10160 h 5150104"/>
                  <a:gd name="connsiteX0" fmla="*/ 14973 w 6713461"/>
                  <a:gd name="connsiteY0" fmla="*/ 10160 h 5150104"/>
                  <a:gd name="connsiteX1" fmla="*/ 6713461 w 6713461"/>
                  <a:gd name="connsiteY1" fmla="*/ 0 h 5150104"/>
                  <a:gd name="connsiteX2" fmla="*/ 4935461 w 6713461"/>
                  <a:gd name="connsiteY2" fmla="*/ 5150104 h 5150104"/>
                  <a:gd name="connsiteX3" fmla="*/ 0 w 6713461"/>
                  <a:gd name="connsiteY3" fmla="*/ 5149424 h 5150104"/>
                  <a:gd name="connsiteX4" fmla="*/ 14973 w 6713461"/>
                  <a:gd name="connsiteY4" fmla="*/ 10160 h 5150104"/>
                  <a:gd name="connsiteX0" fmla="*/ 377 w 6698865"/>
                  <a:gd name="connsiteY0" fmla="*/ 10160 h 5154335"/>
                  <a:gd name="connsiteX1" fmla="*/ 6698865 w 6698865"/>
                  <a:gd name="connsiteY1" fmla="*/ 0 h 5154335"/>
                  <a:gd name="connsiteX2" fmla="*/ 4920865 w 6698865"/>
                  <a:gd name="connsiteY2" fmla="*/ 5150104 h 5154335"/>
                  <a:gd name="connsiteX3" fmla="*/ 14280 w 6698865"/>
                  <a:gd name="connsiteY3" fmla="*/ 5154335 h 5154335"/>
                  <a:gd name="connsiteX4" fmla="*/ 377 w 6698865"/>
                  <a:gd name="connsiteY4" fmla="*/ 10160 h 5154335"/>
                  <a:gd name="connsiteX0" fmla="*/ 478 w 6694154"/>
                  <a:gd name="connsiteY0" fmla="*/ 0 h 5158904"/>
                  <a:gd name="connsiteX1" fmla="*/ 6694154 w 6694154"/>
                  <a:gd name="connsiteY1" fmla="*/ 4569 h 5158904"/>
                  <a:gd name="connsiteX2" fmla="*/ 4916154 w 6694154"/>
                  <a:gd name="connsiteY2" fmla="*/ 5154673 h 5158904"/>
                  <a:gd name="connsiteX3" fmla="*/ 9569 w 6694154"/>
                  <a:gd name="connsiteY3" fmla="*/ 5158904 h 5158904"/>
                  <a:gd name="connsiteX4" fmla="*/ 478 w 6694154"/>
                  <a:gd name="connsiteY4" fmla="*/ 0 h 5158904"/>
                  <a:gd name="connsiteX0" fmla="*/ 10160 w 6684585"/>
                  <a:gd name="connsiteY0" fmla="*/ 10160 h 5154335"/>
                  <a:gd name="connsiteX1" fmla="*/ 6684585 w 6684585"/>
                  <a:gd name="connsiteY1" fmla="*/ 0 h 5154335"/>
                  <a:gd name="connsiteX2" fmla="*/ 4906585 w 6684585"/>
                  <a:gd name="connsiteY2" fmla="*/ 5150104 h 5154335"/>
                  <a:gd name="connsiteX3" fmla="*/ 0 w 6684585"/>
                  <a:gd name="connsiteY3" fmla="*/ 5154335 h 5154335"/>
                  <a:gd name="connsiteX4" fmla="*/ 10160 w 6684585"/>
                  <a:gd name="connsiteY4" fmla="*/ 10160 h 5154335"/>
                  <a:gd name="connsiteX0" fmla="*/ 653 w 6689516"/>
                  <a:gd name="connsiteY0" fmla="*/ 15069 h 5154335"/>
                  <a:gd name="connsiteX1" fmla="*/ 6689516 w 6689516"/>
                  <a:gd name="connsiteY1" fmla="*/ 0 h 5154335"/>
                  <a:gd name="connsiteX2" fmla="*/ 4911516 w 6689516"/>
                  <a:gd name="connsiteY2" fmla="*/ 5150104 h 5154335"/>
                  <a:gd name="connsiteX3" fmla="*/ 4931 w 6689516"/>
                  <a:gd name="connsiteY3" fmla="*/ 5154335 h 5154335"/>
                  <a:gd name="connsiteX4" fmla="*/ 653 w 6689516"/>
                  <a:gd name="connsiteY4" fmla="*/ 15069 h 5154335"/>
                  <a:gd name="connsiteX0" fmla="*/ 653 w 6689516"/>
                  <a:gd name="connsiteY0" fmla="*/ 0 h 5158904"/>
                  <a:gd name="connsiteX1" fmla="*/ 6689516 w 6689516"/>
                  <a:gd name="connsiteY1" fmla="*/ 4569 h 5158904"/>
                  <a:gd name="connsiteX2" fmla="*/ 4911516 w 6689516"/>
                  <a:gd name="connsiteY2" fmla="*/ 5154673 h 5158904"/>
                  <a:gd name="connsiteX3" fmla="*/ 4931 w 6689516"/>
                  <a:gd name="connsiteY3" fmla="*/ 5158904 h 5158904"/>
                  <a:gd name="connsiteX4" fmla="*/ 653 w 6689516"/>
                  <a:gd name="connsiteY4" fmla="*/ 0 h 5158904"/>
                  <a:gd name="connsiteX0" fmla="*/ 477 w 6694152"/>
                  <a:gd name="connsiteY0" fmla="*/ 15069 h 5154335"/>
                  <a:gd name="connsiteX1" fmla="*/ 6694152 w 6694152"/>
                  <a:gd name="connsiteY1" fmla="*/ 0 h 5154335"/>
                  <a:gd name="connsiteX2" fmla="*/ 4916152 w 6694152"/>
                  <a:gd name="connsiteY2" fmla="*/ 5150104 h 5154335"/>
                  <a:gd name="connsiteX3" fmla="*/ 9567 w 6694152"/>
                  <a:gd name="connsiteY3" fmla="*/ 5154335 h 5154335"/>
                  <a:gd name="connsiteX4" fmla="*/ 477 w 6694152"/>
                  <a:gd name="connsiteY4" fmla="*/ 15069 h 5154335"/>
                  <a:gd name="connsiteX0" fmla="*/ 19786 w 6684585"/>
                  <a:gd name="connsiteY0" fmla="*/ 0 h 5158904"/>
                  <a:gd name="connsiteX1" fmla="*/ 6684585 w 6684585"/>
                  <a:gd name="connsiteY1" fmla="*/ 4569 h 5158904"/>
                  <a:gd name="connsiteX2" fmla="*/ 4906585 w 6684585"/>
                  <a:gd name="connsiteY2" fmla="*/ 5154673 h 5158904"/>
                  <a:gd name="connsiteX3" fmla="*/ 0 w 6684585"/>
                  <a:gd name="connsiteY3" fmla="*/ 5158904 h 5158904"/>
                  <a:gd name="connsiteX4" fmla="*/ 19786 w 6684585"/>
                  <a:gd name="connsiteY4" fmla="*/ 0 h 5158904"/>
                  <a:gd name="connsiteX0" fmla="*/ 653 w 6689515"/>
                  <a:gd name="connsiteY0" fmla="*/ 19979 h 5154335"/>
                  <a:gd name="connsiteX1" fmla="*/ 6689515 w 6689515"/>
                  <a:gd name="connsiteY1" fmla="*/ 0 h 5154335"/>
                  <a:gd name="connsiteX2" fmla="*/ 4911515 w 6689515"/>
                  <a:gd name="connsiteY2" fmla="*/ 5150104 h 5154335"/>
                  <a:gd name="connsiteX3" fmla="*/ 4930 w 6689515"/>
                  <a:gd name="connsiteY3" fmla="*/ 5154335 h 5154335"/>
                  <a:gd name="connsiteX4" fmla="*/ 653 w 6689515"/>
                  <a:gd name="connsiteY4" fmla="*/ 19979 h 5154335"/>
                  <a:gd name="connsiteX0" fmla="*/ 477 w 6694151"/>
                  <a:gd name="connsiteY0" fmla="*/ 0 h 5168724"/>
                  <a:gd name="connsiteX1" fmla="*/ 6694151 w 6694151"/>
                  <a:gd name="connsiteY1" fmla="*/ 14389 h 5168724"/>
                  <a:gd name="connsiteX2" fmla="*/ 4916151 w 6694151"/>
                  <a:gd name="connsiteY2" fmla="*/ 5164493 h 5168724"/>
                  <a:gd name="connsiteX3" fmla="*/ 9566 w 6694151"/>
                  <a:gd name="connsiteY3" fmla="*/ 5168724 h 5168724"/>
                  <a:gd name="connsiteX4" fmla="*/ 477 w 6694151"/>
                  <a:gd name="connsiteY4" fmla="*/ 0 h 5168724"/>
                  <a:gd name="connsiteX0" fmla="*/ 376 w 6698862"/>
                  <a:gd name="connsiteY0" fmla="*/ 29798 h 5154335"/>
                  <a:gd name="connsiteX1" fmla="*/ 6698862 w 6698862"/>
                  <a:gd name="connsiteY1" fmla="*/ 0 h 5154335"/>
                  <a:gd name="connsiteX2" fmla="*/ 4920862 w 6698862"/>
                  <a:gd name="connsiteY2" fmla="*/ 5150104 h 5154335"/>
                  <a:gd name="connsiteX3" fmla="*/ 14277 w 6698862"/>
                  <a:gd name="connsiteY3" fmla="*/ 5154335 h 5154335"/>
                  <a:gd name="connsiteX4" fmla="*/ 376 w 6698862"/>
                  <a:gd name="connsiteY4" fmla="*/ 29798 h 5154335"/>
                  <a:gd name="connsiteX0" fmla="*/ 464 w 6698950"/>
                  <a:gd name="connsiteY0" fmla="*/ 29798 h 5150104"/>
                  <a:gd name="connsiteX1" fmla="*/ 6698950 w 6698950"/>
                  <a:gd name="connsiteY1" fmla="*/ 0 h 5150104"/>
                  <a:gd name="connsiteX2" fmla="*/ 4920950 w 6698950"/>
                  <a:gd name="connsiteY2" fmla="*/ 5150104 h 5150104"/>
                  <a:gd name="connsiteX3" fmla="*/ 10052 w 6698950"/>
                  <a:gd name="connsiteY3" fmla="*/ 5149935 h 5150104"/>
                  <a:gd name="connsiteX4" fmla="*/ 464 w 6698950"/>
                  <a:gd name="connsiteY4" fmla="*/ 29798 h 5150104"/>
                  <a:gd name="connsiteX0" fmla="*/ 7665 w 6688898"/>
                  <a:gd name="connsiteY0" fmla="*/ 126602 h 5150104"/>
                  <a:gd name="connsiteX1" fmla="*/ 6688898 w 6688898"/>
                  <a:gd name="connsiteY1" fmla="*/ 0 h 5150104"/>
                  <a:gd name="connsiteX2" fmla="*/ 4910898 w 6688898"/>
                  <a:gd name="connsiteY2" fmla="*/ 5150104 h 5150104"/>
                  <a:gd name="connsiteX3" fmla="*/ 0 w 6688898"/>
                  <a:gd name="connsiteY3" fmla="*/ 5149935 h 5150104"/>
                  <a:gd name="connsiteX4" fmla="*/ 7665 w 6688898"/>
                  <a:gd name="connsiteY4" fmla="*/ 126602 h 5150104"/>
                  <a:gd name="connsiteX0" fmla="*/ 11979 w 6688898"/>
                  <a:gd name="connsiteY0" fmla="*/ 42999 h 5150104"/>
                  <a:gd name="connsiteX1" fmla="*/ 6688898 w 6688898"/>
                  <a:gd name="connsiteY1" fmla="*/ 0 h 5150104"/>
                  <a:gd name="connsiteX2" fmla="*/ 4910898 w 6688898"/>
                  <a:gd name="connsiteY2" fmla="*/ 5150104 h 5150104"/>
                  <a:gd name="connsiteX3" fmla="*/ 0 w 6688898"/>
                  <a:gd name="connsiteY3" fmla="*/ 5149935 h 5150104"/>
                  <a:gd name="connsiteX4" fmla="*/ 11979 w 6688898"/>
                  <a:gd name="connsiteY4" fmla="*/ 42999 h 5150104"/>
                  <a:gd name="connsiteX0" fmla="*/ 7666 w 6688898"/>
                  <a:gd name="connsiteY0" fmla="*/ 42999 h 5150104"/>
                  <a:gd name="connsiteX1" fmla="*/ 6688898 w 6688898"/>
                  <a:gd name="connsiteY1" fmla="*/ 0 h 5150104"/>
                  <a:gd name="connsiteX2" fmla="*/ 4910898 w 6688898"/>
                  <a:gd name="connsiteY2" fmla="*/ 5150104 h 5150104"/>
                  <a:gd name="connsiteX3" fmla="*/ 0 w 6688898"/>
                  <a:gd name="connsiteY3" fmla="*/ 5149935 h 5150104"/>
                  <a:gd name="connsiteX4" fmla="*/ 7666 w 6688898"/>
                  <a:gd name="connsiteY4" fmla="*/ 42999 h 5150104"/>
                  <a:gd name="connsiteX0" fmla="*/ 878 w 6690737"/>
                  <a:gd name="connsiteY0" fmla="*/ 47400 h 5150104"/>
                  <a:gd name="connsiteX1" fmla="*/ 6690737 w 6690737"/>
                  <a:gd name="connsiteY1" fmla="*/ 0 h 5150104"/>
                  <a:gd name="connsiteX2" fmla="*/ 4912737 w 6690737"/>
                  <a:gd name="connsiteY2" fmla="*/ 5150104 h 5150104"/>
                  <a:gd name="connsiteX3" fmla="*/ 1839 w 6690737"/>
                  <a:gd name="connsiteY3" fmla="*/ 5149935 h 5150104"/>
                  <a:gd name="connsiteX4" fmla="*/ 878 w 6690737"/>
                  <a:gd name="connsiteY4" fmla="*/ 47400 h 5150104"/>
                  <a:gd name="connsiteX0" fmla="*/ 878 w 6682110"/>
                  <a:gd name="connsiteY0" fmla="*/ 0 h 5102704"/>
                  <a:gd name="connsiteX1" fmla="*/ 6682110 w 6682110"/>
                  <a:gd name="connsiteY1" fmla="*/ 18602 h 5102704"/>
                  <a:gd name="connsiteX2" fmla="*/ 4912737 w 6682110"/>
                  <a:gd name="connsiteY2" fmla="*/ 5102704 h 5102704"/>
                  <a:gd name="connsiteX3" fmla="*/ 1839 w 6682110"/>
                  <a:gd name="connsiteY3" fmla="*/ 5102535 h 5102704"/>
                  <a:gd name="connsiteX4" fmla="*/ 878 w 6682110"/>
                  <a:gd name="connsiteY4" fmla="*/ 0 h 5102704"/>
                  <a:gd name="connsiteX0" fmla="*/ 878 w 6677796"/>
                  <a:gd name="connsiteY0" fmla="*/ 38600 h 5141304"/>
                  <a:gd name="connsiteX1" fmla="*/ 6677796 w 6677796"/>
                  <a:gd name="connsiteY1" fmla="*/ 0 h 5141304"/>
                  <a:gd name="connsiteX2" fmla="*/ 4912737 w 6677796"/>
                  <a:gd name="connsiteY2" fmla="*/ 5141304 h 5141304"/>
                  <a:gd name="connsiteX3" fmla="*/ 1839 w 6677796"/>
                  <a:gd name="connsiteY3" fmla="*/ 5141135 h 5141304"/>
                  <a:gd name="connsiteX4" fmla="*/ 878 w 6677796"/>
                  <a:gd name="connsiteY4" fmla="*/ 38600 h 5141304"/>
                  <a:gd name="connsiteX0" fmla="*/ 376 w 6690234"/>
                  <a:gd name="connsiteY0" fmla="*/ 7799 h 5141304"/>
                  <a:gd name="connsiteX1" fmla="*/ 6690234 w 6690234"/>
                  <a:gd name="connsiteY1" fmla="*/ 0 h 5141304"/>
                  <a:gd name="connsiteX2" fmla="*/ 4925175 w 6690234"/>
                  <a:gd name="connsiteY2" fmla="*/ 5141304 h 5141304"/>
                  <a:gd name="connsiteX3" fmla="*/ 14277 w 6690234"/>
                  <a:gd name="connsiteY3" fmla="*/ 5141135 h 5141304"/>
                  <a:gd name="connsiteX4" fmla="*/ 376 w 6690234"/>
                  <a:gd name="connsiteY4" fmla="*/ 7799 h 5141304"/>
                  <a:gd name="connsiteX0" fmla="*/ 376 w 6690234"/>
                  <a:gd name="connsiteY0" fmla="*/ 12199 h 5141304"/>
                  <a:gd name="connsiteX1" fmla="*/ 6690234 w 6690234"/>
                  <a:gd name="connsiteY1" fmla="*/ 0 h 5141304"/>
                  <a:gd name="connsiteX2" fmla="*/ 4925175 w 6690234"/>
                  <a:gd name="connsiteY2" fmla="*/ 5141304 h 5141304"/>
                  <a:gd name="connsiteX3" fmla="*/ 14277 w 6690234"/>
                  <a:gd name="connsiteY3" fmla="*/ 5141135 h 5141304"/>
                  <a:gd name="connsiteX4" fmla="*/ 376 w 6690234"/>
                  <a:gd name="connsiteY4" fmla="*/ 12199 h 5141304"/>
                  <a:gd name="connsiteX0" fmla="*/ 879 w 6677798"/>
                  <a:gd name="connsiteY0" fmla="*/ 3398 h 5141304"/>
                  <a:gd name="connsiteX1" fmla="*/ 6677798 w 6677798"/>
                  <a:gd name="connsiteY1" fmla="*/ 0 h 5141304"/>
                  <a:gd name="connsiteX2" fmla="*/ 4912739 w 6677798"/>
                  <a:gd name="connsiteY2" fmla="*/ 5141304 h 5141304"/>
                  <a:gd name="connsiteX3" fmla="*/ 1841 w 6677798"/>
                  <a:gd name="connsiteY3" fmla="*/ 5141135 h 5141304"/>
                  <a:gd name="connsiteX4" fmla="*/ 879 w 6677798"/>
                  <a:gd name="connsiteY4" fmla="*/ 3398 h 5141304"/>
                  <a:gd name="connsiteX0" fmla="*/ 879 w 6677798"/>
                  <a:gd name="connsiteY0" fmla="*/ 3398 h 5177137"/>
                  <a:gd name="connsiteX1" fmla="*/ 6677798 w 6677798"/>
                  <a:gd name="connsiteY1" fmla="*/ 0 h 5177137"/>
                  <a:gd name="connsiteX2" fmla="*/ 5079684 w 6677798"/>
                  <a:gd name="connsiteY2" fmla="*/ 5177137 h 5177137"/>
                  <a:gd name="connsiteX3" fmla="*/ 1841 w 6677798"/>
                  <a:gd name="connsiteY3" fmla="*/ 5141135 h 5177137"/>
                  <a:gd name="connsiteX4" fmla="*/ 879 w 6677798"/>
                  <a:gd name="connsiteY4" fmla="*/ 3398 h 517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77798" h="5177137">
                    <a:moveTo>
                      <a:pt x="879" y="3398"/>
                    </a:moveTo>
                    <a:lnTo>
                      <a:pt x="6677798" y="0"/>
                    </a:lnTo>
                    <a:lnTo>
                      <a:pt x="5079684" y="5177137"/>
                    </a:lnTo>
                    <a:lnTo>
                      <a:pt x="1841" y="5141135"/>
                    </a:lnTo>
                    <a:cubicBezTo>
                      <a:pt x="5228" y="3651340"/>
                      <a:pt x="-2508" y="1493193"/>
                      <a:pt x="879" y="3398"/>
                    </a:cubicBezTo>
                    <a:close/>
                  </a:path>
                </a:pathLst>
              </a:custGeom>
              <a:grpFill/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</p:txBody>
          </p:sp>
          <p:sp>
            <p:nvSpPr>
              <p:cNvPr id="21" name="Symbol zastępczy tekstu 4"/>
              <p:cNvSpPr txBox="1">
                <a:spLocks/>
              </p:cNvSpPr>
              <p:nvPr/>
            </p:nvSpPr>
            <p:spPr>
              <a:xfrm>
                <a:off x="245012" y="2639521"/>
                <a:ext cx="5335061" cy="1579356"/>
              </a:xfrm>
              <a:prstGeom prst="rect">
                <a:avLst/>
              </a:prstGeom>
              <a:grpFill/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4200" b="1" dirty="0">
                    <a:solidFill>
                      <a:schemeClr val="bg1"/>
                    </a:solidFill>
                  </a:rPr>
                  <a:t>ePUAP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pl-PL" sz="4200" b="1" dirty="0">
                    <a:solidFill>
                      <a:schemeClr val="bg1"/>
                    </a:solidFill>
                  </a:rPr>
                  <a:t>Archiwizacja dokumentów</a:t>
                </a:r>
              </a:p>
            </p:txBody>
          </p:sp>
        </p:grp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1" y="6086133"/>
            <a:ext cx="1918447" cy="7008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797" y="6166525"/>
            <a:ext cx="2163101" cy="59703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985" y="6343990"/>
            <a:ext cx="1748761" cy="28229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9851" y="6189933"/>
            <a:ext cx="2024083" cy="49338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573" y="25553"/>
            <a:ext cx="2029423" cy="5894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086" y="708312"/>
            <a:ext cx="5362914" cy="52742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47" y="-14993"/>
            <a:ext cx="1502887" cy="67051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374F794-BBA5-0011-3681-8A30DBD295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9085" y="708311"/>
            <a:ext cx="5362914" cy="52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62380" y="719902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1 Wyszukanie dokumentów do archiwizacji </a:t>
            </a:r>
          </a:p>
          <a:p>
            <a:r>
              <a:rPr lang="pl-PL" dirty="0">
                <a:solidFill>
                  <a:srgbClr val="336DB4"/>
                </a:solidFill>
              </a:rPr>
              <a:t>i zlecenie wykonania nowego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CE487D-D3F0-269E-223D-F816F76D29DB}"/>
              </a:ext>
            </a:extLst>
          </p:cNvPr>
          <p:cNvSpPr txBox="1"/>
          <p:nvPr/>
        </p:nvSpPr>
        <p:spPr>
          <a:xfrm>
            <a:off x="2349795" y="3240738"/>
            <a:ext cx="9480698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Pamiętaj! </a:t>
            </a:r>
            <a:r>
              <a:rPr lang="pl-PL" sz="2000" dirty="0">
                <a:solidFill>
                  <a:srgbClr val="336DB4"/>
                </a:solidFill>
              </a:rPr>
              <a:t>Załączniki, które pokażą się na liście wraz z wyszukanymi dokumentami, to załączniki przesyłane w trybie „dużych plików”. Załączniki przesyłane w trybie „małych plików” są zakodowane i umieszczone wewnątrz treści dokumentu głównego w sekcji &lt;</a:t>
            </a:r>
            <a:r>
              <a:rPr lang="pl-PL" sz="2000" dirty="0" err="1">
                <a:solidFill>
                  <a:srgbClr val="336DB4"/>
                </a:solidFill>
              </a:rPr>
              <a:t>str:Zalaczniki</a:t>
            </a:r>
            <a:r>
              <a:rPr lang="pl-PL" sz="2000" dirty="0">
                <a:solidFill>
                  <a:srgbClr val="336DB4"/>
                </a:solidFill>
              </a:rPr>
              <a:t>&gt;…&lt;/</a:t>
            </a:r>
            <a:r>
              <a:rPr lang="pl-PL" sz="2000" dirty="0" err="1">
                <a:solidFill>
                  <a:srgbClr val="336DB4"/>
                </a:solidFill>
              </a:rPr>
              <a:t>str:Zalaczniki</a:t>
            </a:r>
            <a:r>
              <a:rPr lang="pl-PL" sz="2000" dirty="0">
                <a:solidFill>
                  <a:srgbClr val="336DB4"/>
                </a:solidFill>
              </a:rPr>
              <a:t>&gt; pliku </a:t>
            </a:r>
            <a:r>
              <a:rPr lang="pl-PL" sz="2000" dirty="0" err="1">
                <a:solidFill>
                  <a:srgbClr val="336DB4"/>
                </a:solidFill>
              </a:rPr>
              <a:t>xml</a:t>
            </a:r>
            <a:r>
              <a:rPr lang="pl-PL" sz="2000" dirty="0">
                <a:solidFill>
                  <a:srgbClr val="336DB4"/>
                </a:solidFill>
              </a:rPr>
              <a:t>, dlatego nie są pokazywane na liście.</a:t>
            </a:r>
          </a:p>
        </p:txBody>
      </p:sp>
      <p:sp>
        <p:nvSpPr>
          <p:cNvPr id="3" name="Shape 2613">
            <a:extLst>
              <a:ext uri="{FF2B5EF4-FFF2-40B4-BE49-F238E27FC236}">
                <a16:creationId xmlns:a16="http://schemas.microsoft.com/office/drawing/2014/main" id="{1C7CD2F1-FA89-729D-3660-CCD15D2E44B3}"/>
              </a:ext>
            </a:extLst>
          </p:cNvPr>
          <p:cNvSpPr/>
          <p:nvPr/>
        </p:nvSpPr>
        <p:spPr>
          <a:xfrm flipH="1">
            <a:off x="424886" y="293544"/>
            <a:ext cx="632452" cy="64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4" name="Shape 2558">
            <a:extLst>
              <a:ext uri="{FF2B5EF4-FFF2-40B4-BE49-F238E27FC236}">
                <a16:creationId xmlns:a16="http://schemas.microsoft.com/office/drawing/2014/main" id="{731F3E61-5857-FA24-4DFD-C4BA3EC7CEE5}"/>
              </a:ext>
            </a:extLst>
          </p:cNvPr>
          <p:cNvSpPr/>
          <p:nvPr/>
        </p:nvSpPr>
        <p:spPr>
          <a:xfrm flipH="1">
            <a:off x="699994" y="3347065"/>
            <a:ext cx="1032908" cy="10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5939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2 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Proces wykonania archiwum</a:t>
            </a:r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4886" y="3474320"/>
            <a:ext cx="3183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zlecenie otrzymuje s</a:t>
            </a:r>
            <a:r>
              <a:rPr lang="pl-PL" dirty="0"/>
              <a:t>tatus </a:t>
            </a:r>
            <a:r>
              <a:rPr lang="pl-PL" b="1" dirty="0"/>
              <a:t>Do archiwizacji</a:t>
            </a:r>
            <a:r>
              <a:rPr lang="pl-PL" dirty="0"/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7708" y="3480076"/>
            <a:ext cx="3183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zlecenie otrzymuje s</a:t>
            </a:r>
            <a:r>
              <a:rPr lang="pl-PL" dirty="0"/>
              <a:t>tatus </a:t>
            </a:r>
            <a:r>
              <a:rPr lang="pl-PL" b="1" dirty="0"/>
              <a:t>Trwa archiwizacja</a:t>
            </a:r>
            <a:r>
              <a:rPr lang="pl-PL" dirty="0"/>
              <a:t>.</a:t>
            </a:r>
          </a:p>
        </p:txBody>
      </p:sp>
      <p:sp>
        <p:nvSpPr>
          <p:cNvPr id="6" name="Pięciokąt 5"/>
          <p:cNvSpPr/>
          <p:nvPr/>
        </p:nvSpPr>
        <p:spPr>
          <a:xfrm>
            <a:off x="424886" y="2564583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14" name="Pięciokąt 13"/>
          <p:cNvSpPr/>
          <p:nvPr/>
        </p:nvSpPr>
        <p:spPr>
          <a:xfrm>
            <a:off x="4768052" y="2564583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15" name="Pięciokąt 14"/>
          <p:cNvSpPr/>
          <p:nvPr/>
        </p:nvSpPr>
        <p:spPr>
          <a:xfrm>
            <a:off x="8833105" y="2564583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3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7F0FC82-2E69-48A7-12EA-FD50A7A8127C}"/>
              </a:ext>
            </a:extLst>
          </p:cNvPr>
          <p:cNvSpPr/>
          <p:nvPr/>
        </p:nvSpPr>
        <p:spPr>
          <a:xfrm>
            <a:off x="8766547" y="3429000"/>
            <a:ext cx="3183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zlecenie otrzymuje s</a:t>
            </a:r>
            <a:r>
              <a:rPr lang="pl-PL" dirty="0"/>
              <a:t>tatus </a:t>
            </a:r>
            <a:r>
              <a:rPr lang="pl-PL" b="1" dirty="0"/>
              <a:t>Gotowe do pobrania</a:t>
            </a:r>
            <a:r>
              <a:rPr lang="pl-PL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C0D5A2D-3D1C-5550-EB00-B814A6058F6C}"/>
              </a:ext>
            </a:extLst>
          </p:cNvPr>
          <p:cNvSpPr txBox="1"/>
          <p:nvPr/>
        </p:nvSpPr>
        <p:spPr>
          <a:xfrm>
            <a:off x="306088" y="1434463"/>
            <a:ext cx="109715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>
                <a:solidFill>
                  <a:srgbClr val="336D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wykonania nowego </a:t>
            </a:r>
            <a:r>
              <a:rPr lang="pl-PL" sz="2000" dirty="0">
                <a:solidFill>
                  <a:srgbClr val="336D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archiwum na tym etapie nie wymaga ingerencji użytkownika, ponieważ system przygotowuje archiwa </a:t>
            </a:r>
            <a:r>
              <a:rPr lang="pl-PL" sz="2000">
                <a:solidFill>
                  <a:srgbClr val="336D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godzinach nocnych. </a:t>
            </a:r>
            <a:r>
              <a:rPr lang="pl-PL" sz="2000" dirty="0">
                <a:solidFill>
                  <a:srgbClr val="336D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Postęp prac możesz śledzić w zakładce </a:t>
            </a:r>
            <a:r>
              <a:rPr lang="pl-PL" sz="2000" b="1" dirty="0">
                <a:solidFill>
                  <a:srgbClr val="336D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Moje archiwa</a:t>
            </a:r>
            <a:r>
              <a:rPr lang="pl-PL" sz="2000" dirty="0">
                <a:solidFill>
                  <a:srgbClr val="336DB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C4B7656-66B7-AC3A-B7EC-7AB4BDA90A30}"/>
              </a:ext>
            </a:extLst>
          </p:cNvPr>
          <p:cNvSpPr/>
          <p:nvPr/>
        </p:nvSpPr>
        <p:spPr>
          <a:xfrm>
            <a:off x="424886" y="4261317"/>
            <a:ext cx="294027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effectLst/>
              </a:rPr>
              <a:t>Jest to pierwszy status, jaki otrzymuje zlecenie archiwizacji po zapisaniu w systemie.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</a:rPr>
              <a:t>W tym kroku masz jeszcze możliwość anulowania procesu archiwizacji przy użyciu opcji </a:t>
            </a:r>
            <a:r>
              <a:rPr lang="pl-PL" sz="1700" b="1" dirty="0">
                <a:solidFill>
                  <a:srgbClr val="336DB4"/>
                </a:solidFill>
              </a:rPr>
              <a:t>Zrezygnuj</a:t>
            </a:r>
            <a:r>
              <a:rPr lang="pl-PL" sz="1700" dirty="0">
                <a:solidFill>
                  <a:srgbClr val="000000"/>
                </a:solidFill>
              </a:rPr>
              <a:t>.</a:t>
            </a:r>
            <a:endParaRPr lang="pl-PL" sz="1700" dirty="0">
              <a:solidFill>
                <a:srgbClr val="000000"/>
              </a:solidFill>
              <a:effectLst/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FFC5F68-853D-A627-7C88-03826752D2F7}"/>
              </a:ext>
            </a:extLst>
          </p:cNvPr>
          <p:cNvSpPr/>
          <p:nvPr/>
        </p:nvSpPr>
        <p:spPr>
          <a:xfrm>
            <a:off x="4676979" y="4246624"/>
            <a:ext cx="305318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</a:rPr>
              <a:t>Ten status oznacza, że przygotowanie archiwum się rozpoczęło.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</a:rPr>
              <a:t>Procesu nie możesz już anulować.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</a:rPr>
              <a:t>Archiwum tworzone jest poza godzinami aktywnej pracy systemu.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47145F1-3856-E11D-6522-8692A186E955}"/>
              </a:ext>
            </a:extLst>
          </p:cNvPr>
          <p:cNvSpPr/>
          <p:nvPr/>
        </p:nvSpPr>
        <p:spPr>
          <a:xfrm>
            <a:off x="8766547" y="4246624"/>
            <a:ext cx="27251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</a:rPr>
              <a:t>Status ten jest nadawany, gdy proces przygotowania archiwum zakończy się poprawnie.</a:t>
            </a:r>
          </a:p>
        </p:txBody>
      </p:sp>
      <p:sp>
        <p:nvSpPr>
          <p:cNvPr id="12" name="Shape 2610">
            <a:extLst>
              <a:ext uri="{FF2B5EF4-FFF2-40B4-BE49-F238E27FC236}">
                <a16:creationId xmlns:a16="http://schemas.microsoft.com/office/drawing/2014/main" id="{D7C44A1C-4B5C-3E5B-D6F7-0E45A988BBD1}"/>
              </a:ext>
            </a:extLst>
          </p:cNvPr>
          <p:cNvSpPr/>
          <p:nvPr/>
        </p:nvSpPr>
        <p:spPr>
          <a:xfrm flipH="1">
            <a:off x="424886" y="293544"/>
            <a:ext cx="618722" cy="585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373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  <p:bldP spid="14" grpId="0" animBg="1"/>
      <p:bldP spid="15" grpId="0" animBg="1"/>
      <p:bldP spid="9" grpId="0"/>
      <p:bldP spid="7" grpId="0"/>
      <p:bldP spid="1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3 Pobieranie pliku archiwum i jego sprawdzenie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15484" y="3281900"/>
            <a:ext cx="2216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4716768" y="3949400"/>
            <a:ext cx="2644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ea typeface="+mn-ea"/>
                <a:cs typeface="+mn-cs"/>
              </a:rPr>
              <a:t>W tym kroku pobierasz archiwum na dysk swojego komputera przy użyciu opcji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ea typeface="+mn-ea"/>
                <a:cs typeface="+mn-cs"/>
              </a:rPr>
              <a:t>Pobierz archiwum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Pięciokąt 5"/>
          <p:cNvSpPr/>
          <p:nvPr/>
        </p:nvSpPr>
        <p:spPr>
          <a:xfrm>
            <a:off x="461354" y="2791810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15" name="Pięciokąt 14"/>
          <p:cNvSpPr/>
          <p:nvPr/>
        </p:nvSpPr>
        <p:spPr>
          <a:xfrm>
            <a:off x="4766553" y="2810681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10" name="Pięciokąt 14">
            <a:extLst>
              <a:ext uri="{FF2B5EF4-FFF2-40B4-BE49-F238E27FC236}">
                <a16:creationId xmlns:a16="http://schemas.microsoft.com/office/drawing/2014/main" id="{2FD5ADF8-869E-1BB8-CDCA-53618EC377A8}"/>
              </a:ext>
            </a:extLst>
          </p:cNvPr>
          <p:cNvSpPr/>
          <p:nvPr/>
        </p:nvSpPr>
        <p:spPr>
          <a:xfrm>
            <a:off x="9246044" y="2810681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3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D305EEA-32BF-2DBA-5A15-B31E990EC5BA}"/>
              </a:ext>
            </a:extLst>
          </p:cNvPr>
          <p:cNvSpPr txBox="1"/>
          <p:nvPr/>
        </p:nvSpPr>
        <p:spPr>
          <a:xfrm>
            <a:off x="368640" y="1684944"/>
            <a:ext cx="111494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Aby w pełni zakończyć proces archiwizacji dokumentów wykonaj 3 kolejne kroki w zakładce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Moje archiwa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D0C3E78-2D06-3BF8-A96E-688B0260038D}"/>
              </a:ext>
            </a:extLst>
          </p:cNvPr>
          <p:cNvSpPr/>
          <p:nvPr/>
        </p:nvSpPr>
        <p:spPr>
          <a:xfrm>
            <a:off x="368641" y="3891896"/>
            <a:ext cx="2644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W tym kroku masz możliwość </a:t>
            </a:r>
            <a:r>
              <a:rPr lang="pl-PL" dirty="0">
                <a:solidFill>
                  <a:srgbClr val="336DB4"/>
                </a:solidFill>
              </a:rPr>
              <a:t>podglądu raportu przy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użyciu opcji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Pokaż raport</a:t>
            </a:r>
            <a:r>
              <a:rPr kumimoji="0" lang="pl-PL" b="1" i="0" u="none" strike="noStrike" kern="1200" cap="none" spc="0" normalizeH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 </a:t>
            </a:r>
            <a:r>
              <a:rPr kumimoji="0" lang="pl-PL" b="0" i="0" u="none" strike="noStrike" kern="1200" cap="none" spc="0" normalizeH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i pobrania go na dysk komputera.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336DB4"/>
              </a:solidFill>
              <a:effectLst/>
              <a:uLnTx/>
              <a:uFillTx/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1283160-E0FE-F4C8-AD98-56163565B8D2}"/>
              </a:ext>
            </a:extLst>
          </p:cNvPr>
          <p:cNvSpPr/>
          <p:nvPr/>
        </p:nvSpPr>
        <p:spPr>
          <a:xfrm>
            <a:off x="9246044" y="4065831"/>
            <a:ext cx="2494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W tym kroku</a:t>
            </a:r>
            <a:r>
              <a:rPr kumimoji="0" lang="pl-PL" b="0" i="0" u="none" strike="noStrike" kern="1200" cap="none" spc="0" normalizeH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weryfikujesz zawartość pobranego</a:t>
            </a:r>
            <a:r>
              <a:rPr kumimoji="0" lang="pl-PL" b="0" i="0" u="none" strike="noStrike" kern="1200" cap="none" spc="0" normalizeH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archiwum</a:t>
            </a:r>
            <a:r>
              <a:rPr lang="pl-PL" dirty="0">
                <a:solidFill>
                  <a:srgbClr val="336DB4"/>
                </a:solidFill>
              </a:rPr>
              <a:t>.</a:t>
            </a:r>
          </a:p>
        </p:txBody>
      </p:sp>
      <p:sp>
        <p:nvSpPr>
          <p:cNvPr id="12" name="Shape 2613">
            <a:extLst>
              <a:ext uri="{FF2B5EF4-FFF2-40B4-BE49-F238E27FC236}">
                <a16:creationId xmlns:a16="http://schemas.microsoft.com/office/drawing/2014/main" id="{9E141026-72EA-3781-8B0A-1AE3D54B67AC}"/>
              </a:ext>
            </a:extLst>
          </p:cNvPr>
          <p:cNvSpPr/>
          <p:nvPr/>
        </p:nvSpPr>
        <p:spPr>
          <a:xfrm flipH="1">
            <a:off x="424886" y="293544"/>
            <a:ext cx="632452" cy="64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7156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5" grpId="0" animBg="1"/>
      <p:bldP spid="10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3 Pobieranie pliku archiwum i jego sprawdzenie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ęciokąt 5"/>
          <p:cNvSpPr/>
          <p:nvPr/>
        </p:nvSpPr>
        <p:spPr>
          <a:xfrm>
            <a:off x="424884" y="1488135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CE487D-D3F0-269E-223D-F816F76D29DB}"/>
              </a:ext>
            </a:extLst>
          </p:cNvPr>
          <p:cNvSpPr txBox="1"/>
          <p:nvPr/>
        </p:nvSpPr>
        <p:spPr>
          <a:xfrm>
            <a:off x="2855118" y="1605962"/>
            <a:ext cx="9110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W tym kroku masz możliwość </a:t>
            </a:r>
            <a:r>
              <a:rPr lang="pl-PL" sz="2000" dirty="0">
                <a:solidFill>
                  <a:srgbClr val="336DB4"/>
                </a:solidFill>
              </a:rPr>
              <a:t>podglądu raportu przy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użyciu opcji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Pokaż raport</a:t>
            </a:r>
            <a:r>
              <a:rPr kumimoji="0" lang="pl-PL" sz="2000" b="1" i="0" u="none" strike="noStrike" kern="1200" cap="none" spc="0" normalizeH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 </a:t>
            </a:r>
          </a:p>
          <a:p>
            <a:pPr>
              <a:defRPr/>
            </a:pPr>
            <a:r>
              <a:rPr kumimoji="0" lang="pl-PL" sz="2000" b="0" i="0" u="none" strike="noStrike" kern="1200" cap="none" spc="0" normalizeH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i pobrania go na dysk komputera.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6DB4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6D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hape 2613">
            <a:extLst>
              <a:ext uri="{FF2B5EF4-FFF2-40B4-BE49-F238E27FC236}">
                <a16:creationId xmlns:a16="http://schemas.microsoft.com/office/drawing/2014/main" id="{1C7CD2F1-FA89-729D-3660-CCD15D2E44B3}"/>
              </a:ext>
            </a:extLst>
          </p:cNvPr>
          <p:cNvSpPr/>
          <p:nvPr/>
        </p:nvSpPr>
        <p:spPr>
          <a:xfrm flipH="1">
            <a:off x="424886" y="293544"/>
            <a:ext cx="632452" cy="64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CB8AB6-8B2D-529F-80AD-096DB44B8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34" y="2919298"/>
            <a:ext cx="5401809" cy="25777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A6C5091-92F1-C7F4-F482-AB92A4B48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19" y="2386079"/>
            <a:ext cx="5323758" cy="328208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sp>
        <p:nvSpPr>
          <p:cNvPr id="2" name="Prostokąt zaokrąglony 1399">
            <a:extLst>
              <a:ext uri="{FF2B5EF4-FFF2-40B4-BE49-F238E27FC236}">
                <a16:creationId xmlns:a16="http://schemas.microsoft.com/office/drawing/2014/main" id="{5C9607B9-B379-B160-E222-B7CECBE2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24" y="3933258"/>
            <a:ext cx="2016690" cy="438950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4" name="Prostokąt zaokrąglony 1399">
            <a:extLst>
              <a:ext uri="{FF2B5EF4-FFF2-40B4-BE49-F238E27FC236}">
                <a16:creationId xmlns:a16="http://schemas.microsoft.com/office/drawing/2014/main" id="{1AF656ED-6F08-B598-E538-AF127DF1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708" y="2937769"/>
            <a:ext cx="591199" cy="429624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7" name="Prostokąt zaokrąglony 1399">
            <a:extLst>
              <a:ext uri="{FF2B5EF4-FFF2-40B4-BE49-F238E27FC236}">
                <a16:creationId xmlns:a16="http://schemas.microsoft.com/office/drawing/2014/main" id="{121943A9-9E25-5157-1CE3-8F8E71227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251" y="4997302"/>
            <a:ext cx="2147777" cy="595424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B4B81DB-8CA1-F5D4-09F7-F4ABF209F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934" y="2948249"/>
            <a:ext cx="216426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3 Pobieranie pliku archiwum i jego sprawdzenie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CE487D-D3F0-269E-223D-F816F76D29DB}"/>
              </a:ext>
            </a:extLst>
          </p:cNvPr>
          <p:cNvSpPr txBox="1"/>
          <p:nvPr/>
        </p:nvSpPr>
        <p:spPr>
          <a:xfrm>
            <a:off x="2855118" y="1605962"/>
            <a:ext cx="89044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Pamiętaj!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Zanim potwierdzisz pobranie archiwum i zlecisz usunięcie dokumentów, zapoznaj się z raportem oraz sprawdź dokładnie kompletność archiwum.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Nie akceptuj archiwum ani nie zlecaj usunięcia dokumentów, jeśli zauważysz błędy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</a:rPr>
              <a:t>, które mogą uniemożliwić przywrócenie archiwum.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36DB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hape 2613">
            <a:extLst>
              <a:ext uri="{FF2B5EF4-FFF2-40B4-BE49-F238E27FC236}">
                <a16:creationId xmlns:a16="http://schemas.microsoft.com/office/drawing/2014/main" id="{1C7CD2F1-FA89-729D-3660-CCD15D2E44B3}"/>
              </a:ext>
            </a:extLst>
          </p:cNvPr>
          <p:cNvSpPr/>
          <p:nvPr/>
        </p:nvSpPr>
        <p:spPr>
          <a:xfrm flipH="1">
            <a:off x="424886" y="293544"/>
            <a:ext cx="632452" cy="64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4" name="Shape 2558">
            <a:extLst>
              <a:ext uri="{FF2B5EF4-FFF2-40B4-BE49-F238E27FC236}">
                <a16:creationId xmlns:a16="http://schemas.microsoft.com/office/drawing/2014/main" id="{731F3E61-5857-FA24-4DFD-C4BA3EC7CEE5}"/>
              </a:ext>
            </a:extLst>
          </p:cNvPr>
          <p:cNvSpPr/>
          <p:nvPr/>
        </p:nvSpPr>
        <p:spPr>
          <a:xfrm flipH="1">
            <a:off x="870319" y="1759980"/>
            <a:ext cx="1032908" cy="102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0FC2A39-CA2F-587A-A22F-9D86CF4EB2C2}"/>
              </a:ext>
            </a:extLst>
          </p:cNvPr>
          <p:cNvSpPr txBox="1"/>
          <p:nvPr/>
        </p:nvSpPr>
        <p:spPr>
          <a:xfrm>
            <a:off x="2855118" y="4391545"/>
            <a:ext cx="8713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Uwaga! </a:t>
            </a:r>
            <a:r>
              <a:rPr lang="pl-PL" sz="2000" dirty="0"/>
              <a:t>Jeśli zdecydujesz się na usunięcie dokumentów ze skrzynki </a:t>
            </a:r>
            <a:r>
              <a:rPr lang="pl-PL" sz="2000" dirty="0" err="1"/>
              <a:t>ePUAP</a:t>
            </a:r>
            <a:r>
              <a:rPr lang="pl-PL" sz="2000" dirty="0"/>
              <a:t>, a wcześniej nie pobierzesz i nie zapiszesz archiwum na bezpiecznym nośniku danych, </a:t>
            </a:r>
            <a:r>
              <a:rPr lang="pl-PL" sz="2000" b="1" dirty="0">
                <a:solidFill>
                  <a:srgbClr val="336DB4"/>
                </a:solidFill>
              </a:rPr>
              <a:t>nie będziesz mieć możliwości przywrócenia dokumentów</a:t>
            </a:r>
            <a:r>
              <a:rPr lang="pl-PL" sz="2000" dirty="0"/>
              <a:t>.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Utracisz je bezpowrotnie.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A717F7D8-260E-55E5-6042-CAEE2742E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14" y="4492662"/>
            <a:ext cx="103031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3 Pobieranie pliku archiwum i jego sprawdzenie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ęciokąt 5"/>
          <p:cNvSpPr/>
          <p:nvPr/>
        </p:nvSpPr>
        <p:spPr>
          <a:xfrm>
            <a:off x="424884" y="1488135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CE487D-D3F0-269E-223D-F816F76D29DB}"/>
              </a:ext>
            </a:extLst>
          </p:cNvPr>
          <p:cNvSpPr txBox="1"/>
          <p:nvPr/>
        </p:nvSpPr>
        <p:spPr>
          <a:xfrm>
            <a:off x="2855118" y="1488135"/>
            <a:ext cx="82573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ea typeface="+mn-ea"/>
                <a:cs typeface="+mn-cs"/>
              </a:rPr>
              <a:t>W tym kroku pobierasz archiwum na dysk swojego komputera przy użyciu opcji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ea typeface="+mn-ea"/>
                <a:cs typeface="+mn-cs"/>
              </a:rPr>
              <a:t>Pobierz archiwum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3" name="Shape 2613">
            <a:extLst>
              <a:ext uri="{FF2B5EF4-FFF2-40B4-BE49-F238E27FC236}">
                <a16:creationId xmlns:a16="http://schemas.microsoft.com/office/drawing/2014/main" id="{2899B2CD-E814-FA61-D6BD-8E5BCC9CBF08}"/>
              </a:ext>
            </a:extLst>
          </p:cNvPr>
          <p:cNvSpPr/>
          <p:nvPr/>
        </p:nvSpPr>
        <p:spPr>
          <a:xfrm flipH="1">
            <a:off x="424886" y="293544"/>
            <a:ext cx="632452" cy="64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0A7CC28-9C56-6FD7-1F91-320320F6E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84" y="2633786"/>
            <a:ext cx="5846571" cy="27861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F70C4D7-7F13-A235-54B3-235FFF4AC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965" y="2677230"/>
            <a:ext cx="5090492" cy="191171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sp>
        <p:nvSpPr>
          <p:cNvPr id="2" name="Prostokąt zaokrąglony 1399">
            <a:extLst>
              <a:ext uri="{FF2B5EF4-FFF2-40B4-BE49-F238E27FC236}">
                <a16:creationId xmlns:a16="http://schemas.microsoft.com/office/drawing/2014/main" id="{86B469DD-CE48-2357-1386-D841078A7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293" y="4032753"/>
            <a:ext cx="2143553" cy="556190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4" name="Prostokąt zaokrąglony 1399">
            <a:extLst>
              <a:ext uri="{FF2B5EF4-FFF2-40B4-BE49-F238E27FC236}">
                <a16:creationId xmlns:a16="http://schemas.microsoft.com/office/drawing/2014/main" id="{5D4BA5A2-9C8F-AE75-2AF2-25A674A51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43" y="2665619"/>
            <a:ext cx="2132920" cy="457583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7" name="Prostokąt zaokrąglony 1399">
            <a:extLst>
              <a:ext uri="{FF2B5EF4-FFF2-40B4-BE49-F238E27FC236}">
                <a16:creationId xmlns:a16="http://schemas.microsoft.com/office/drawing/2014/main" id="{CAC27A83-4272-1EC2-10C4-7B0D50ECA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387" y="3175503"/>
            <a:ext cx="2132920" cy="457583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9" name="Prostokąt zaokrąglony 1399">
            <a:extLst>
              <a:ext uri="{FF2B5EF4-FFF2-40B4-BE49-F238E27FC236}">
                <a16:creationId xmlns:a16="http://schemas.microsoft.com/office/drawing/2014/main" id="{80EBD087-798B-A4BB-42DE-77931164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990" y="2675853"/>
            <a:ext cx="482009" cy="408705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625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3 Pobieranie pliku archiwum i jego sprawdzenie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ęciokąt 5"/>
          <p:cNvSpPr/>
          <p:nvPr/>
        </p:nvSpPr>
        <p:spPr>
          <a:xfrm>
            <a:off x="424884" y="1488135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CE487D-D3F0-269E-223D-F816F76D29DB}"/>
              </a:ext>
            </a:extLst>
          </p:cNvPr>
          <p:cNvSpPr txBox="1"/>
          <p:nvPr/>
        </p:nvSpPr>
        <p:spPr>
          <a:xfrm>
            <a:off x="2811576" y="1315165"/>
            <a:ext cx="9380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/>
              <a:t>Plik, który zostanie pobrany na twój komputer, jest skompresowanym folderem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000" dirty="0"/>
              <a:t>o rozszerzeniu .zip. Aby zapoznać się z jego zawartością rozpakuj go przy pomocy wybranej aplikacji do rozpakowania folderów skompresowanych.</a:t>
            </a:r>
          </a:p>
        </p:txBody>
      </p:sp>
      <p:sp>
        <p:nvSpPr>
          <p:cNvPr id="4" name="Shape 2613">
            <a:extLst>
              <a:ext uri="{FF2B5EF4-FFF2-40B4-BE49-F238E27FC236}">
                <a16:creationId xmlns:a16="http://schemas.microsoft.com/office/drawing/2014/main" id="{8932EB38-9317-6AB0-380E-76B352235869}"/>
              </a:ext>
            </a:extLst>
          </p:cNvPr>
          <p:cNvSpPr/>
          <p:nvPr/>
        </p:nvSpPr>
        <p:spPr>
          <a:xfrm flipH="1">
            <a:off x="424886" y="293544"/>
            <a:ext cx="632452" cy="64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9F22E3D-6B83-1C2C-7C53-9EE5AA8FD32D}"/>
              </a:ext>
            </a:extLst>
          </p:cNvPr>
          <p:cNvSpPr/>
          <p:nvPr/>
        </p:nvSpPr>
        <p:spPr>
          <a:xfrm>
            <a:off x="424884" y="2731700"/>
            <a:ext cx="344891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effectLst/>
              </a:rPr>
              <a:t>W folderze głównym znajdziesz: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effectLst/>
              </a:rPr>
              <a:t>foldery zarchiwizowanych dokumentów,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effectLst/>
              </a:rPr>
              <a:t>plik metadanych zawierający m.in. takie informacje jak identyfikator podmiotu lub data utworzenia archiwum,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pliki zawierające wykaz dokumentów (w formatach .</a:t>
            </a:r>
            <a:r>
              <a:rPr lang="pl-PL" dirty="0" err="1">
                <a:solidFill>
                  <a:srgbClr val="000000"/>
                </a:solidFill>
              </a:rPr>
              <a:t>html</a:t>
            </a:r>
            <a:r>
              <a:rPr lang="pl-PL" dirty="0">
                <a:solidFill>
                  <a:srgbClr val="000000"/>
                </a:solidFill>
              </a:rPr>
              <a:t> oraz .</a:t>
            </a:r>
            <a:r>
              <a:rPr lang="pl-PL" dirty="0" err="1">
                <a:solidFill>
                  <a:srgbClr val="000000"/>
                </a:solidFill>
              </a:rPr>
              <a:t>xlsx</a:t>
            </a:r>
            <a:r>
              <a:rPr lang="pl-PL" dirty="0">
                <a:solidFill>
                  <a:srgbClr val="000000"/>
                </a:solidFill>
              </a:rPr>
              <a:t>).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FD6D5F-13ED-0C81-8EE5-B231B44E1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041" y="2552844"/>
            <a:ext cx="7666075" cy="394865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1391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3 Pobieranie pliku archiwum i jego sprawdzenie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CE487D-D3F0-269E-223D-F816F76D29DB}"/>
              </a:ext>
            </a:extLst>
          </p:cNvPr>
          <p:cNvSpPr txBox="1"/>
          <p:nvPr/>
        </p:nvSpPr>
        <p:spPr>
          <a:xfrm>
            <a:off x="2577923" y="2810232"/>
            <a:ext cx="89044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Pamiętaj!</a:t>
            </a:r>
            <a:r>
              <a:rPr lang="pl-PL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cs typeface="Calibri" panose="020F0502020204030204" pitchFamily="34" charset="0"/>
              </a:rPr>
              <a:t>Aby w pełni zakończyć archiwizowanie dokumentów</a:t>
            </a:r>
            <a:r>
              <a:rPr lang="pl-PL" sz="2000" b="1" dirty="0">
                <a:cs typeface="Calibri" panose="020F0502020204030204" pitchFamily="34" charset="0"/>
              </a:rPr>
              <a:t> musisz zaakceptować archiwum</a:t>
            </a:r>
            <a:r>
              <a:rPr lang="pl-PL" sz="2000" dirty="0">
                <a:cs typeface="Calibri" panose="020F0502020204030204" pitchFamily="34" charset="0"/>
              </a:rPr>
              <a:t>. Jeśli tego nie zrobisz, zlecenie otrzyma status </a:t>
            </a:r>
            <a:r>
              <a:rPr lang="pl-PL" sz="2000" b="1" dirty="0">
                <a:cs typeface="Calibri" panose="020F0502020204030204" pitchFamily="34" charset="0"/>
              </a:rPr>
              <a:t>Anulowane</a:t>
            </a:r>
            <a:r>
              <a:rPr lang="pl-PL" sz="2000" dirty="0"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pl-PL" sz="2000" dirty="0"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2000" u="sng" dirty="0">
                <a:cs typeface="Calibri" panose="020F0502020204030204" pitchFamily="34" charset="0"/>
              </a:rPr>
              <a:t>Nie będzie można przywrócić dokumentów z takiego pliku.   </a:t>
            </a:r>
          </a:p>
          <a:p>
            <a:pPr>
              <a:defRPr/>
            </a:pPr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hape 2613">
            <a:extLst>
              <a:ext uri="{FF2B5EF4-FFF2-40B4-BE49-F238E27FC236}">
                <a16:creationId xmlns:a16="http://schemas.microsoft.com/office/drawing/2014/main" id="{1C7CD2F1-FA89-729D-3660-CCD15D2E44B3}"/>
              </a:ext>
            </a:extLst>
          </p:cNvPr>
          <p:cNvSpPr/>
          <p:nvPr/>
        </p:nvSpPr>
        <p:spPr>
          <a:xfrm flipH="1">
            <a:off x="424886" y="293544"/>
            <a:ext cx="632452" cy="64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rgbClr val="336DB4"/>
          </a:solidFill>
          <a:ln w="12700">
            <a:solidFill>
              <a:srgbClr val="336DB4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8C33320-5EC2-33DE-902B-6EE6EABF5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6" y="2890979"/>
            <a:ext cx="163387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4.1 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Akceptacja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79023" y="3273939"/>
            <a:ext cx="6112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podejmujesz</a:t>
            </a:r>
            <a:r>
              <a:rPr lang="pl-PL" dirty="0"/>
              <a:t> decyzję odnośnie wyrażenia zgody na usunięcie lub zachowanie dokumentów w skrzynce. Wybierz opcję </a:t>
            </a:r>
            <a:r>
              <a:rPr lang="pl-PL" b="1" dirty="0"/>
              <a:t>Usuń dokumenty ze skrzynki</a:t>
            </a:r>
            <a:r>
              <a:rPr lang="pl-PL" dirty="0"/>
              <a:t>. Zlecenie otrzymuje status </a:t>
            </a:r>
            <a:r>
              <a:rPr lang="pl-PL" b="1" dirty="0"/>
              <a:t>Dokumenty do usunięcia</a:t>
            </a:r>
            <a:r>
              <a:rPr lang="pl-PL" dirty="0"/>
              <a:t>.</a:t>
            </a:r>
          </a:p>
        </p:txBody>
      </p:sp>
      <p:sp>
        <p:nvSpPr>
          <p:cNvPr id="6" name="Pięciokąt 5"/>
          <p:cNvSpPr/>
          <p:nvPr/>
        </p:nvSpPr>
        <p:spPr>
          <a:xfrm>
            <a:off x="374194" y="2359753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14" name="Pięciokąt 13"/>
          <p:cNvSpPr/>
          <p:nvPr/>
        </p:nvSpPr>
        <p:spPr>
          <a:xfrm>
            <a:off x="5991260" y="2315599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17" name="Pięciokąt 14">
            <a:extLst>
              <a:ext uri="{FF2B5EF4-FFF2-40B4-BE49-F238E27FC236}">
                <a16:creationId xmlns:a16="http://schemas.microsoft.com/office/drawing/2014/main" id="{E61EFB78-68E4-58A1-A4DC-99B4980BE814}"/>
              </a:ext>
            </a:extLst>
          </p:cNvPr>
          <p:cNvSpPr/>
          <p:nvPr/>
        </p:nvSpPr>
        <p:spPr>
          <a:xfrm>
            <a:off x="337709" y="4689888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3</a:t>
            </a:r>
          </a:p>
        </p:txBody>
      </p:sp>
      <p:sp>
        <p:nvSpPr>
          <p:cNvPr id="18" name="Pięciokąt 14">
            <a:extLst>
              <a:ext uri="{FF2B5EF4-FFF2-40B4-BE49-F238E27FC236}">
                <a16:creationId xmlns:a16="http://schemas.microsoft.com/office/drawing/2014/main" id="{5BEAA849-362A-FA34-5D03-7A1413F13FE9}"/>
              </a:ext>
            </a:extLst>
          </p:cNvPr>
          <p:cNvSpPr/>
          <p:nvPr/>
        </p:nvSpPr>
        <p:spPr>
          <a:xfrm>
            <a:off x="5991260" y="4768693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4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058A787-A66E-2079-A363-711F718CC95D}"/>
              </a:ext>
            </a:extLst>
          </p:cNvPr>
          <p:cNvSpPr txBox="1"/>
          <p:nvPr/>
        </p:nvSpPr>
        <p:spPr>
          <a:xfrm>
            <a:off x="276843" y="5497997"/>
            <a:ext cx="41324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zlecenie otrzymuje status </a:t>
            </a:r>
            <a:r>
              <a:rPr lang="pl-PL" b="1" dirty="0">
                <a:solidFill>
                  <a:srgbClr val="336DB4"/>
                </a:solidFill>
              </a:rPr>
              <a:t>Trwa usuwanie dokumentów. </a:t>
            </a:r>
            <a:r>
              <a:rPr lang="pl-PL" dirty="0">
                <a:solidFill>
                  <a:srgbClr val="336DB4"/>
                </a:solidFill>
              </a:rPr>
              <a:t>Prace są realizowane poza godzinami pracy systemu.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C392E91-5E3A-F8ED-4426-8125BD56886C}"/>
              </a:ext>
            </a:extLst>
          </p:cNvPr>
          <p:cNvSpPr txBox="1"/>
          <p:nvPr/>
        </p:nvSpPr>
        <p:spPr>
          <a:xfrm>
            <a:off x="5991259" y="5636496"/>
            <a:ext cx="3714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zlecenie otrzymuje s</a:t>
            </a:r>
            <a:r>
              <a:rPr lang="pl-PL" dirty="0"/>
              <a:t>tatus </a:t>
            </a:r>
            <a:r>
              <a:rPr lang="pl-PL" b="1" dirty="0"/>
              <a:t>Pobrane – zaakceptowane</a:t>
            </a:r>
            <a:r>
              <a:rPr lang="pl-PL" dirty="0"/>
              <a:t>.</a:t>
            </a:r>
            <a:endParaRPr lang="pl-PL" sz="180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45EA343-744E-E457-379F-537FBE651D05}"/>
              </a:ext>
            </a:extLst>
          </p:cNvPr>
          <p:cNvSpPr/>
          <p:nvPr/>
        </p:nvSpPr>
        <p:spPr>
          <a:xfrm>
            <a:off x="337709" y="3347127"/>
            <a:ext cx="3750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dirty="0">
                <a:solidFill>
                  <a:srgbClr val="336DB4"/>
                </a:solidFill>
              </a:rPr>
              <a:t>W tym kroku rozpoczynasz a</a:t>
            </a:r>
            <a:r>
              <a:rPr lang="pl-PL" dirty="0"/>
              <a:t>kceptację przygotowanego archiwum przy użyciu opcji </a:t>
            </a:r>
            <a:r>
              <a:rPr lang="pl-PL" b="1" dirty="0"/>
              <a:t>Zaakceptuj</a:t>
            </a:r>
            <a:r>
              <a:rPr lang="pl-PL" dirty="0"/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CCCC9F5-E78A-5E01-A946-8269BAE65DC6}"/>
              </a:ext>
            </a:extLst>
          </p:cNvPr>
          <p:cNvSpPr txBox="1"/>
          <p:nvPr/>
        </p:nvSpPr>
        <p:spPr>
          <a:xfrm>
            <a:off x="337709" y="1238266"/>
            <a:ext cx="11898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Na tym etapie akceptujesz archiwum i usuwasz ze skrzynki dokumenty już zarchiwizowane.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hape 2540">
            <a:extLst>
              <a:ext uri="{FF2B5EF4-FFF2-40B4-BE49-F238E27FC236}">
                <a16:creationId xmlns:a16="http://schemas.microsoft.com/office/drawing/2014/main" id="{ED8FCB60-410D-0320-50E3-9E598264BCC9}"/>
              </a:ext>
            </a:extLst>
          </p:cNvPr>
          <p:cNvSpPr/>
          <p:nvPr/>
        </p:nvSpPr>
        <p:spPr>
          <a:xfrm flipH="1">
            <a:off x="374194" y="259910"/>
            <a:ext cx="681719" cy="67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42290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17" grpId="0" animBg="1"/>
      <p:bldP spid="18" grpId="0" animBg="1"/>
      <p:bldP spid="9" grpId="0"/>
      <p:bldP spid="1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4.1 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Akceptacja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ęciokąt 14">
            <a:extLst>
              <a:ext uri="{FF2B5EF4-FFF2-40B4-BE49-F238E27FC236}">
                <a16:creationId xmlns:a16="http://schemas.microsoft.com/office/drawing/2014/main" id="{2FD5ADF8-869E-1BB8-CDCA-53618EC377A8}"/>
              </a:ext>
            </a:extLst>
          </p:cNvPr>
          <p:cNvSpPr/>
          <p:nvPr/>
        </p:nvSpPr>
        <p:spPr>
          <a:xfrm>
            <a:off x="745988" y="19401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 </a:t>
            </a:r>
          </a:p>
        </p:txBody>
      </p:sp>
      <p:sp>
        <p:nvSpPr>
          <p:cNvPr id="2" name="Shape 2540">
            <a:extLst>
              <a:ext uri="{FF2B5EF4-FFF2-40B4-BE49-F238E27FC236}">
                <a16:creationId xmlns:a16="http://schemas.microsoft.com/office/drawing/2014/main" id="{942C0A8C-8D9C-CE19-8AB9-D174CD90821E}"/>
              </a:ext>
            </a:extLst>
          </p:cNvPr>
          <p:cNvSpPr/>
          <p:nvPr/>
        </p:nvSpPr>
        <p:spPr>
          <a:xfrm flipH="1">
            <a:off x="374194" y="259910"/>
            <a:ext cx="681719" cy="67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DC322EC-AC9B-B213-FC0C-8615A0F6D98A}"/>
              </a:ext>
            </a:extLst>
          </p:cNvPr>
          <p:cNvSpPr txBox="1"/>
          <p:nvPr/>
        </p:nvSpPr>
        <p:spPr>
          <a:xfrm>
            <a:off x="3053900" y="2057933"/>
            <a:ext cx="8038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dirty="0">
                <a:solidFill>
                  <a:srgbClr val="336DB4"/>
                </a:solidFill>
              </a:rPr>
              <a:t>W tym kroku a</a:t>
            </a:r>
            <a:r>
              <a:rPr lang="pl-PL" dirty="0"/>
              <a:t>kceptujesz przygotowane archiwum przy użyciu opcji</a:t>
            </a:r>
            <a:r>
              <a:rPr lang="pl-PL" b="1" dirty="0"/>
              <a:t> Zaakceptuj</a:t>
            </a:r>
            <a:r>
              <a:rPr lang="pl-PL" dirty="0"/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7C8935-0441-1BBA-2254-060B8A797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050" y="2818759"/>
            <a:ext cx="5638800" cy="33718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A6BF4DE-D5B9-6D5C-80C0-BA14BCA40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581" y="5043155"/>
            <a:ext cx="2170364" cy="493819"/>
          </a:xfrm>
          <a:prstGeom prst="rect">
            <a:avLst/>
          </a:prstGeom>
        </p:spPr>
      </p:pic>
      <p:sp>
        <p:nvSpPr>
          <p:cNvPr id="6" name="Prostokąt zaokrąglony 1399">
            <a:extLst>
              <a:ext uri="{FF2B5EF4-FFF2-40B4-BE49-F238E27FC236}">
                <a16:creationId xmlns:a16="http://schemas.microsoft.com/office/drawing/2014/main" id="{A603CD43-DD42-285E-F029-CDAD7897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764" y="3399739"/>
            <a:ext cx="538036" cy="446951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8" name="Prostokąt zaokrąglony 1399">
            <a:extLst>
              <a:ext uri="{FF2B5EF4-FFF2-40B4-BE49-F238E27FC236}">
                <a16:creationId xmlns:a16="http://schemas.microsoft.com/office/drawing/2014/main" id="{025C2AE6-26EC-E30B-EB15-DF9C81B9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050" y="3429000"/>
            <a:ext cx="2132920" cy="457583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705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Do czego służy funkcja archiwizacji?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99116"/>
            <a:ext cx="12192000" cy="438950"/>
          </a:xfrm>
          <a:prstGeom prst="rect">
            <a:avLst/>
          </a:prstGeom>
        </p:spPr>
      </p:pic>
      <p:sp>
        <p:nvSpPr>
          <p:cNvPr id="3" name="Shape 2646">
            <a:extLst>
              <a:ext uri="{FF2B5EF4-FFF2-40B4-BE49-F238E27FC236}">
                <a16:creationId xmlns:a16="http://schemas.microsoft.com/office/drawing/2014/main" id="{0B8A6E50-2ACD-7A8D-2FFC-214B0B0407F7}"/>
              </a:ext>
            </a:extLst>
          </p:cNvPr>
          <p:cNvSpPr/>
          <p:nvPr/>
        </p:nvSpPr>
        <p:spPr>
          <a:xfrm flipH="1">
            <a:off x="4944592" y="4747998"/>
            <a:ext cx="1696238" cy="1551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solidFill>
                <a:schemeClr val="bg1"/>
              </a:solidFill>
            </a:endParaRPr>
          </a:p>
        </p:txBody>
      </p:sp>
      <p:sp>
        <p:nvSpPr>
          <p:cNvPr id="6" name="Dymek mowy: prostokąt z zaokrąglonymi rogami 5">
            <a:extLst>
              <a:ext uri="{FF2B5EF4-FFF2-40B4-BE49-F238E27FC236}">
                <a16:creationId xmlns:a16="http://schemas.microsoft.com/office/drawing/2014/main" id="{DFEC3A82-1D5B-B69E-94D7-1E6F7BF0B46D}"/>
              </a:ext>
            </a:extLst>
          </p:cNvPr>
          <p:cNvSpPr/>
          <p:nvPr/>
        </p:nvSpPr>
        <p:spPr>
          <a:xfrm>
            <a:off x="6128204" y="1618416"/>
            <a:ext cx="4217670" cy="2050613"/>
          </a:xfrm>
          <a:prstGeom prst="wedgeRoundRectCallout">
            <a:avLst>
              <a:gd name="adj1" fmla="val -33173"/>
              <a:gd name="adj2" fmla="val 95157"/>
              <a:gd name="adj3" fmla="val 16667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Dzięki tej funkcji możesz zwolnić miejsce na swoich skrzynkach ePUAP. 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2DB41DF0-09E3-0681-0C04-4153A17BC186}"/>
              </a:ext>
            </a:extLst>
          </p:cNvPr>
          <p:cNvSpPr/>
          <p:nvPr/>
        </p:nvSpPr>
        <p:spPr>
          <a:xfrm flipH="1">
            <a:off x="1485900" y="1618416"/>
            <a:ext cx="3943350" cy="2050613"/>
          </a:xfrm>
          <a:prstGeom prst="wedgeRoundRectCallout">
            <a:avLst>
              <a:gd name="adj1" fmla="val -33173"/>
              <a:gd name="adj2" fmla="val 95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Jej głównym celem jest archiwizowanie dokumentów znajdujących się na skrzynce ePUAP.</a:t>
            </a:r>
          </a:p>
        </p:txBody>
      </p:sp>
    </p:spTree>
    <p:extLst>
      <p:ext uri="{BB962C8B-B14F-4D97-AF65-F5344CB8AC3E}">
        <p14:creationId xmlns:p14="http://schemas.microsoft.com/office/powerpoint/2010/main" val="405036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4.1 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Akceptacja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ęciokąt 14">
            <a:extLst>
              <a:ext uri="{FF2B5EF4-FFF2-40B4-BE49-F238E27FC236}">
                <a16:creationId xmlns:a16="http://schemas.microsoft.com/office/drawing/2014/main" id="{2FD5ADF8-869E-1BB8-CDCA-53618EC377A8}"/>
              </a:ext>
            </a:extLst>
          </p:cNvPr>
          <p:cNvSpPr/>
          <p:nvPr/>
        </p:nvSpPr>
        <p:spPr>
          <a:xfrm>
            <a:off x="745988" y="19401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 </a:t>
            </a:r>
          </a:p>
        </p:txBody>
      </p:sp>
      <p:sp>
        <p:nvSpPr>
          <p:cNvPr id="2" name="Shape 2540">
            <a:extLst>
              <a:ext uri="{FF2B5EF4-FFF2-40B4-BE49-F238E27FC236}">
                <a16:creationId xmlns:a16="http://schemas.microsoft.com/office/drawing/2014/main" id="{942C0A8C-8D9C-CE19-8AB9-D174CD90821E}"/>
              </a:ext>
            </a:extLst>
          </p:cNvPr>
          <p:cNvSpPr/>
          <p:nvPr/>
        </p:nvSpPr>
        <p:spPr>
          <a:xfrm flipH="1">
            <a:off x="374194" y="259910"/>
            <a:ext cx="681719" cy="67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5990BFF-71D8-747F-CF7F-5B2E5AA335C9}"/>
              </a:ext>
            </a:extLst>
          </p:cNvPr>
          <p:cNvSpPr txBox="1"/>
          <p:nvPr/>
        </p:nvSpPr>
        <p:spPr>
          <a:xfrm>
            <a:off x="3053900" y="1940106"/>
            <a:ext cx="80381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podejmujesz decyzję odnośnie wyrażenia zgody na usunięcie lub zachowanie dokumentów w skrzynce. Wybierz opcję </a:t>
            </a:r>
            <a:r>
              <a:rPr lang="pl-PL" b="1" dirty="0">
                <a:solidFill>
                  <a:srgbClr val="336DB4"/>
                </a:solidFill>
              </a:rPr>
              <a:t>Usuń dokumenty ze skrzynki</a:t>
            </a:r>
            <a:r>
              <a:rPr lang="pl-PL" dirty="0">
                <a:solidFill>
                  <a:srgbClr val="336DB4"/>
                </a:solidFill>
              </a:rPr>
              <a:t>. Zlecenie otrzymuje status </a:t>
            </a:r>
            <a:r>
              <a:rPr lang="pl-PL" b="1" dirty="0">
                <a:solidFill>
                  <a:srgbClr val="336DB4"/>
                </a:solidFill>
              </a:rPr>
              <a:t>Dokumenty do usunięcia</a:t>
            </a:r>
            <a:r>
              <a:rPr lang="pl-PL" dirty="0">
                <a:solidFill>
                  <a:srgbClr val="336DB4"/>
                </a:solidFill>
              </a:rPr>
              <a:t>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924B4B7-24BE-8F9C-65FE-735C2176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091" y="2934389"/>
            <a:ext cx="5273624" cy="35472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Prostokąt zaokrąglony 1399">
            <a:extLst>
              <a:ext uri="{FF2B5EF4-FFF2-40B4-BE49-F238E27FC236}">
                <a16:creationId xmlns:a16="http://schemas.microsoft.com/office/drawing/2014/main" id="{7A730119-EA1E-9952-F812-432D8319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724" y="4885320"/>
            <a:ext cx="2830466" cy="412738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11" name="Prostokąt zaokrąglony 1399">
            <a:extLst>
              <a:ext uri="{FF2B5EF4-FFF2-40B4-BE49-F238E27FC236}">
                <a16:creationId xmlns:a16="http://schemas.microsoft.com/office/drawing/2014/main" id="{9D346047-E6DE-ABB5-F3E3-EB6BC464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84" y="5867759"/>
            <a:ext cx="2275367" cy="613911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07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4.1 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Akceptacja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ęciokąt 14">
            <a:extLst>
              <a:ext uri="{FF2B5EF4-FFF2-40B4-BE49-F238E27FC236}">
                <a16:creationId xmlns:a16="http://schemas.microsoft.com/office/drawing/2014/main" id="{2FD5ADF8-869E-1BB8-CDCA-53618EC377A8}"/>
              </a:ext>
            </a:extLst>
          </p:cNvPr>
          <p:cNvSpPr/>
          <p:nvPr/>
        </p:nvSpPr>
        <p:spPr>
          <a:xfrm>
            <a:off x="745988" y="19401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3 </a:t>
            </a:r>
          </a:p>
        </p:txBody>
      </p:sp>
      <p:sp>
        <p:nvSpPr>
          <p:cNvPr id="2" name="Shape 2540">
            <a:extLst>
              <a:ext uri="{FF2B5EF4-FFF2-40B4-BE49-F238E27FC236}">
                <a16:creationId xmlns:a16="http://schemas.microsoft.com/office/drawing/2014/main" id="{942C0A8C-8D9C-CE19-8AB9-D174CD90821E}"/>
              </a:ext>
            </a:extLst>
          </p:cNvPr>
          <p:cNvSpPr/>
          <p:nvPr/>
        </p:nvSpPr>
        <p:spPr>
          <a:xfrm flipH="1">
            <a:off x="374194" y="259910"/>
            <a:ext cx="681719" cy="67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A932CB0-F53B-FD7A-95AD-65BDDF264195}"/>
              </a:ext>
            </a:extLst>
          </p:cNvPr>
          <p:cNvSpPr txBox="1"/>
          <p:nvPr/>
        </p:nvSpPr>
        <p:spPr>
          <a:xfrm>
            <a:off x="3021243" y="1940106"/>
            <a:ext cx="8758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Usuwanie dokumentów odbywa się poza godzinami pracy systemu. Gdy prace się rozpoczną, zlecenie otrzymuje status </a:t>
            </a:r>
            <a:r>
              <a:rPr lang="pl-PL" b="1" dirty="0">
                <a:solidFill>
                  <a:srgbClr val="336DB4"/>
                </a:solidFill>
              </a:rPr>
              <a:t>Trwa usuwanie dokumentów</a:t>
            </a:r>
            <a:r>
              <a:rPr lang="pl-PL" dirty="0">
                <a:solidFill>
                  <a:srgbClr val="336DB4"/>
                </a:solidFill>
              </a:rPr>
              <a:t>. Prace są realizowane poza godzinami pracy systemu. 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FB1160D7-B8A3-A264-196D-186391DA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60" y="3429000"/>
            <a:ext cx="8758415" cy="53055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9E5640D-3278-FF2F-3997-D16936D3F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496" y="3484540"/>
            <a:ext cx="1903229" cy="4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4.1 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Akceptacja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ęciokąt 14">
            <a:extLst>
              <a:ext uri="{FF2B5EF4-FFF2-40B4-BE49-F238E27FC236}">
                <a16:creationId xmlns:a16="http://schemas.microsoft.com/office/drawing/2014/main" id="{2FD5ADF8-869E-1BB8-CDCA-53618EC377A8}"/>
              </a:ext>
            </a:extLst>
          </p:cNvPr>
          <p:cNvSpPr/>
          <p:nvPr/>
        </p:nvSpPr>
        <p:spPr>
          <a:xfrm>
            <a:off x="745988" y="19401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4 </a:t>
            </a:r>
          </a:p>
        </p:txBody>
      </p:sp>
      <p:sp>
        <p:nvSpPr>
          <p:cNvPr id="2" name="Shape 2540">
            <a:extLst>
              <a:ext uri="{FF2B5EF4-FFF2-40B4-BE49-F238E27FC236}">
                <a16:creationId xmlns:a16="http://schemas.microsoft.com/office/drawing/2014/main" id="{942C0A8C-8D9C-CE19-8AB9-D174CD90821E}"/>
              </a:ext>
            </a:extLst>
          </p:cNvPr>
          <p:cNvSpPr/>
          <p:nvPr/>
        </p:nvSpPr>
        <p:spPr>
          <a:xfrm flipH="1">
            <a:off x="374194" y="259910"/>
            <a:ext cx="681719" cy="67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8B9C23B-E83E-5B2F-49F5-023BDA1E796E}"/>
              </a:ext>
            </a:extLst>
          </p:cNvPr>
          <p:cNvSpPr txBox="1"/>
          <p:nvPr/>
        </p:nvSpPr>
        <p:spPr>
          <a:xfrm>
            <a:off x="3053900" y="2057933"/>
            <a:ext cx="8038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zlecenie otrzymuje s</a:t>
            </a:r>
            <a:r>
              <a:rPr lang="pl-PL" dirty="0"/>
              <a:t>tatus </a:t>
            </a:r>
            <a:r>
              <a:rPr lang="pl-PL" b="1" dirty="0"/>
              <a:t>Pobrane – zaakceptowane</a:t>
            </a:r>
            <a:r>
              <a:rPr lang="pl-PL" dirty="0"/>
              <a:t>.</a:t>
            </a:r>
            <a:endParaRPr lang="pl-PL" sz="1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Pismo odręczne 7">
                <a:extLst>
                  <a:ext uri="{FF2B5EF4-FFF2-40B4-BE49-F238E27FC236}">
                    <a16:creationId xmlns:a16="http://schemas.microsoft.com/office/drawing/2014/main" id="{FE62D2F9-16FE-41BC-2442-7FBA069B9426}"/>
                  </a:ext>
                </a:extLst>
              </p14:cNvPr>
              <p14:cNvContentPartPr/>
              <p14:nvPr/>
            </p14:nvContentPartPr>
            <p14:xfrm>
              <a:off x="10058259" y="4412254"/>
              <a:ext cx="360" cy="360"/>
            </p14:xfrm>
          </p:contentPart>
        </mc:Choice>
        <mc:Fallback xmlns="">
          <p:pic>
            <p:nvPicPr>
              <p:cNvPr id="8" name="Pismo odręczne 7">
                <a:extLst>
                  <a:ext uri="{FF2B5EF4-FFF2-40B4-BE49-F238E27FC236}">
                    <a16:creationId xmlns:a16="http://schemas.microsoft.com/office/drawing/2014/main" id="{FE62D2F9-16FE-41BC-2442-7FBA069B94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9619" y="440361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Obraz 12">
            <a:extLst>
              <a:ext uri="{FF2B5EF4-FFF2-40B4-BE49-F238E27FC236}">
                <a16:creationId xmlns:a16="http://schemas.microsoft.com/office/drawing/2014/main" id="{1A6F98F2-D64D-CECA-D058-58C0D0FDEC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053" y="3559453"/>
            <a:ext cx="11066439" cy="18997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E3A97E1-879C-6E4B-0F26-08A3FCAD9B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984" y="4644689"/>
            <a:ext cx="217036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4.2 O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drzucenie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877971" y="4326202"/>
            <a:ext cx="396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zlecenie otrzymuje status </a:t>
            </a:r>
            <a:r>
              <a:rPr lang="pl-PL" b="1" dirty="0">
                <a:solidFill>
                  <a:srgbClr val="336DB4"/>
                </a:solidFill>
              </a:rPr>
              <a:t>Anulowane</a:t>
            </a:r>
            <a:r>
              <a:rPr lang="pl-PL" dirty="0">
                <a:solidFill>
                  <a:srgbClr val="336DB4"/>
                </a:solidFill>
              </a:rPr>
              <a:t>, pojawi się komunikat, że archiwum zostało odrzucone.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90035" y="4348117"/>
            <a:ext cx="264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odrzucasz przygotowane archiwum.</a:t>
            </a:r>
            <a:endParaRPr lang="pl-PL" dirty="0"/>
          </a:p>
        </p:txBody>
      </p:sp>
      <p:sp>
        <p:nvSpPr>
          <p:cNvPr id="6" name="Pięciokąt 5"/>
          <p:cNvSpPr/>
          <p:nvPr/>
        </p:nvSpPr>
        <p:spPr>
          <a:xfrm>
            <a:off x="1646096" y="307547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14" name="Pięciokąt 13"/>
          <p:cNvSpPr/>
          <p:nvPr/>
        </p:nvSpPr>
        <p:spPr>
          <a:xfrm>
            <a:off x="7043953" y="3007393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318C8CB-4092-C9BF-4BA6-E46E965357A8}"/>
              </a:ext>
            </a:extLst>
          </p:cNvPr>
          <p:cNvSpPr txBox="1"/>
          <p:nvPr/>
        </p:nvSpPr>
        <p:spPr>
          <a:xfrm>
            <a:off x="253700" y="1672432"/>
            <a:ext cx="11437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Jeśli podczas sprawdzania archiwum zauważysz błąd, możesz odrzucić archiwum</a:t>
            </a:r>
            <a:r>
              <a:rPr lang="pl-PL" sz="2000">
                <a:solidFill>
                  <a:srgbClr val="336DB4"/>
                </a:solidFill>
              </a:rPr>
              <a:t>. </a:t>
            </a:r>
            <a:endParaRPr lang="pl-PL" sz="2000" dirty="0">
              <a:solidFill>
                <a:srgbClr val="336DB4"/>
              </a:solidFill>
            </a:endParaRPr>
          </a:p>
        </p:txBody>
      </p:sp>
      <p:sp>
        <p:nvSpPr>
          <p:cNvPr id="9" name="Shape 2704">
            <a:extLst>
              <a:ext uri="{FF2B5EF4-FFF2-40B4-BE49-F238E27FC236}">
                <a16:creationId xmlns:a16="http://schemas.microsoft.com/office/drawing/2014/main" id="{1C457562-5FF8-09A6-52E2-497002DCFB3C}"/>
              </a:ext>
            </a:extLst>
          </p:cNvPr>
          <p:cNvSpPr/>
          <p:nvPr/>
        </p:nvSpPr>
        <p:spPr>
          <a:xfrm flipH="1">
            <a:off x="374187" y="228601"/>
            <a:ext cx="703498" cy="709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5628" y="4904"/>
                </a:moveTo>
                <a:lnTo>
                  <a:pt x="14334" y="4904"/>
                </a:lnTo>
                <a:lnTo>
                  <a:pt x="10776" y="9842"/>
                </a:lnTo>
                <a:lnTo>
                  <a:pt x="7337" y="4904"/>
                </a:lnTo>
                <a:lnTo>
                  <a:pt x="5975" y="4904"/>
                </a:lnTo>
                <a:lnTo>
                  <a:pt x="10094" y="10618"/>
                </a:lnTo>
                <a:lnTo>
                  <a:pt x="5736" y="16696"/>
                </a:lnTo>
                <a:lnTo>
                  <a:pt x="7030" y="16696"/>
                </a:lnTo>
                <a:lnTo>
                  <a:pt x="10776" y="11493"/>
                </a:lnTo>
                <a:lnTo>
                  <a:pt x="14470" y="16696"/>
                </a:lnTo>
                <a:lnTo>
                  <a:pt x="15866" y="16696"/>
                </a:lnTo>
                <a:lnTo>
                  <a:pt x="11474" y="10651"/>
                </a:lnTo>
                <a:cubicBezTo>
                  <a:pt x="11474" y="10651"/>
                  <a:pt x="15628" y="4904"/>
                  <a:pt x="15628" y="490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9101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4.2 O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drzucenie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10848" y="1829045"/>
            <a:ext cx="5744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W tym kroku odrzucasz</a:t>
            </a:r>
            <a:r>
              <a:rPr lang="pl-PL" sz="2000" dirty="0"/>
              <a:t> przygotowane archiwum.</a:t>
            </a:r>
          </a:p>
        </p:txBody>
      </p:sp>
      <p:sp>
        <p:nvSpPr>
          <p:cNvPr id="6" name="Pięciokąt 5"/>
          <p:cNvSpPr/>
          <p:nvPr/>
        </p:nvSpPr>
        <p:spPr>
          <a:xfrm>
            <a:off x="615484" y="1711218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4" name="Shape 2704">
            <a:extLst>
              <a:ext uri="{FF2B5EF4-FFF2-40B4-BE49-F238E27FC236}">
                <a16:creationId xmlns:a16="http://schemas.microsoft.com/office/drawing/2014/main" id="{CFE39148-8F0E-5B2C-1C4D-E2E156780A0A}"/>
              </a:ext>
            </a:extLst>
          </p:cNvPr>
          <p:cNvSpPr/>
          <p:nvPr/>
        </p:nvSpPr>
        <p:spPr>
          <a:xfrm flipH="1">
            <a:off x="374187" y="228601"/>
            <a:ext cx="703498" cy="709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5628" y="4904"/>
                </a:moveTo>
                <a:lnTo>
                  <a:pt x="14334" y="4904"/>
                </a:lnTo>
                <a:lnTo>
                  <a:pt x="10776" y="9842"/>
                </a:lnTo>
                <a:lnTo>
                  <a:pt x="7337" y="4904"/>
                </a:lnTo>
                <a:lnTo>
                  <a:pt x="5975" y="4904"/>
                </a:lnTo>
                <a:lnTo>
                  <a:pt x="10094" y="10618"/>
                </a:lnTo>
                <a:lnTo>
                  <a:pt x="5736" y="16696"/>
                </a:lnTo>
                <a:lnTo>
                  <a:pt x="7030" y="16696"/>
                </a:lnTo>
                <a:lnTo>
                  <a:pt x="10776" y="11493"/>
                </a:lnTo>
                <a:lnTo>
                  <a:pt x="14470" y="16696"/>
                </a:lnTo>
                <a:lnTo>
                  <a:pt x="15866" y="16696"/>
                </a:lnTo>
                <a:lnTo>
                  <a:pt x="11474" y="10651"/>
                </a:lnTo>
                <a:cubicBezTo>
                  <a:pt x="11474" y="10651"/>
                  <a:pt x="15628" y="4904"/>
                  <a:pt x="15628" y="490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D5F0FB-8F89-53DE-B1C7-28BE4E86E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4" y="2887221"/>
            <a:ext cx="5480516" cy="32764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0373E04-B2C7-7951-268E-D0582013E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760" y="2887221"/>
            <a:ext cx="5493265" cy="22855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Prostokąt zaokrąglony 1399">
            <a:extLst>
              <a:ext uri="{FF2B5EF4-FFF2-40B4-BE49-F238E27FC236}">
                <a16:creationId xmlns:a16="http://schemas.microsoft.com/office/drawing/2014/main" id="{BB49E9EB-A6D3-61E7-0610-4F646C7D9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386" y="5518953"/>
            <a:ext cx="2132920" cy="457583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7" name="Prostokąt zaokrąglony 1399">
            <a:extLst>
              <a:ext uri="{FF2B5EF4-FFF2-40B4-BE49-F238E27FC236}">
                <a16:creationId xmlns:a16="http://schemas.microsoft.com/office/drawing/2014/main" id="{5F5A8857-044F-2B92-8FEE-68F7A0D1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502" y="3459995"/>
            <a:ext cx="528804" cy="457583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B38A9AF-8D24-5173-0920-85AED2E58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628" y="4525452"/>
            <a:ext cx="2447662" cy="64728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4CF2F56-C687-8986-2B03-2AC83F992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84" y="3451900"/>
            <a:ext cx="1959064" cy="5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228600"/>
            <a:ext cx="11149469" cy="1298121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4.2 O</a:t>
            </a:r>
            <a:r>
              <a:rPr kumimoji="0" lang="pl-PL" sz="3600" i="0" u="none" strike="noStrike" kern="1200" cap="none" spc="0" normalizeH="0" baseline="0" noProof="0" dirty="0" err="1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drzucenie</a:t>
            </a:r>
            <a:r>
              <a:rPr kumimoji="0" lang="pl-PL" sz="3600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archiwum</a:t>
            </a:r>
          </a:p>
          <a:p>
            <a:endParaRPr lang="pl-PL" dirty="0">
              <a:solidFill>
                <a:srgbClr val="336DB4"/>
              </a:solidFill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ęciokąt 5"/>
          <p:cNvSpPr/>
          <p:nvPr/>
        </p:nvSpPr>
        <p:spPr>
          <a:xfrm>
            <a:off x="615484" y="1711218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2" name="Shape 2704">
            <a:extLst>
              <a:ext uri="{FF2B5EF4-FFF2-40B4-BE49-F238E27FC236}">
                <a16:creationId xmlns:a16="http://schemas.microsoft.com/office/drawing/2014/main" id="{3673A5E1-45CB-C175-C15A-361B9162814D}"/>
              </a:ext>
            </a:extLst>
          </p:cNvPr>
          <p:cNvSpPr/>
          <p:nvPr/>
        </p:nvSpPr>
        <p:spPr>
          <a:xfrm flipH="1">
            <a:off x="374187" y="228601"/>
            <a:ext cx="703498" cy="709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5628" y="4904"/>
                </a:moveTo>
                <a:lnTo>
                  <a:pt x="14334" y="4904"/>
                </a:lnTo>
                <a:lnTo>
                  <a:pt x="10776" y="9842"/>
                </a:lnTo>
                <a:lnTo>
                  <a:pt x="7337" y="4904"/>
                </a:lnTo>
                <a:lnTo>
                  <a:pt x="5975" y="4904"/>
                </a:lnTo>
                <a:lnTo>
                  <a:pt x="10094" y="10618"/>
                </a:lnTo>
                <a:lnTo>
                  <a:pt x="5736" y="16696"/>
                </a:lnTo>
                <a:lnTo>
                  <a:pt x="7030" y="16696"/>
                </a:lnTo>
                <a:lnTo>
                  <a:pt x="10776" y="11493"/>
                </a:lnTo>
                <a:lnTo>
                  <a:pt x="14470" y="16696"/>
                </a:lnTo>
                <a:lnTo>
                  <a:pt x="15866" y="16696"/>
                </a:lnTo>
                <a:lnTo>
                  <a:pt x="11474" y="10651"/>
                </a:lnTo>
                <a:cubicBezTo>
                  <a:pt x="11474" y="10651"/>
                  <a:pt x="15628" y="4904"/>
                  <a:pt x="15628" y="490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1570E11-6316-2939-B552-CDDFE6F0B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89" y="3094380"/>
            <a:ext cx="3474000" cy="62678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A68E2F5F-049D-B66A-B36C-DA6707B5BAD6}"/>
              </a:ext>
            </a:extLst>
          </p:cNvPr>
          <p:cNvSpPr/>
          <p:nvPr/>
        </p:nvSpPr>
        <p:spPr>
          <a:xfrm>
            <a:off x="3090969" y="1667436"/>
            <a:ext cx="86073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W tym kroku zlecenie otrzymuje status </a:t>
            </a:r>
            <a:r>
              <a:rPr lang="pl-PL" sz="2000" b="1" dirty="0">
                <a:solidFill>
                  <a:srgbClr val="336DB4"/>
                </a:solidFill>
              </a:rPr>
              <a:t>Anulowane </a:t>
            </a:r>
            <a:r>
              <a:rPr lang="pl-PL" sz="1800" dirty="0">
                <a:effectLst/>
                <a:latin typeface="Segoe UI" panose="020B0502040204020203" pitchFamily="34" charset="0"/>
              </a:rPr>
              <a:t>oraz wyświetlony zostaje komunikat, że archiwum zostało odrzucone.</a:t>
            </a:r>
            <a:endParaRPr lang="pl-PL" sz="2000" dirty="0">
              <a:solidFill>
                <a:srgbClr val="336DB4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92A1422-AD89-B7B2-8090-ED96867A3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62" y="4535491"/>
            <a:ext cx="11240594" cy="45719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38C6D96-11B6-95CC-5056-CCAE52FD8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288" y="4558100"/>
            <a:ext cx="1592001" cy="3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DB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73" y="6125726"/>
            <a:ext cx="1918447" cy="70083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795" y="6196198"/>
            <a:ext cx="2163101" cy="59703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457" y="6405395"/>
            <a:ext cx="1748761" cy="28229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797" y="6299848"/>
            <a:ext cx="2024083" cy="49338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573" y="25553"/>
            <a:ext cx="2029423" cy="58942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47" y="-14993"/>
            <a:ext cx="1502887" cy="670519"/>
          </a:xfrm>
          <a:prstGeom prst="rect">
            <a:avLst/>
          </a:prstGeom>
        </p:spPr>
      </p:pic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2114EE63-80A0-108E-4F99-1075C0450A33}"/>
              </a:ext>
            </a:extLst>
          </p:cNvPr>
          <p:cNvSpPr/>
          <p:nvPr/>
        </p:nvSpPr>
        <p:spPr>
          <a:xfrm>
            <a:off x="-114300" y="752708"/>
            <a:ext cx="12306300" cy="5235288"/>
          </a:xfrm>
          <a:prstGeom prst="roundRect">
            <a:avLst>
              <a:gd name="adj" fmla="val 0"/>
            </a:avLst>
          </a:prstGeom>
          <a:solidFill>
            <a:srgbClr val="336D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ymbol zastępczy tekstu 4">
            <a:extLst>
              <a:ext uri="{FF2B5EF4-FFF2-40B4-BE49-F238E27FC236}">
                <a16:creationId xmlns:a16="http://schemas.microsoft.com/office/drawing/2014/main" id="{41CFAD45-6B65-6AFA-FE6E-2769D31B0A0B}"/>
              </a:ext>
            </a:extLst>
          </p:cNvPr>
          <p:cNvSpPr txBox="1">
            <a:spLocks/>
          </p:cNvSpPr>
          <p:nvPr/>
        </p:nvSpPr>
        <p:spPr>
          <a:xfrm>
            <a:off x="3368033" y="2717378"/>
            <a:ext cx="6128849" cy="949288"/>
          </a:xfrm>
          <a:prstGeom prst="rect">
            <a:avLst/>
          </a:prstGeom>
          <a:solidFill>
            <a:srgbClr val="336DB4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4200" dirty="0">
                <a:solidFill>
                  <a:schemeClr val="bg1"/>
                </a:solidFill>
              </a:rPr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20382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Gdzie znaleźć funkcję archiwizacji?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99116"/>
            <a:ext cx="12192000" cy="4389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E46F052-D55D-803F-C75B-08BEBF2F2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966" y="1277884"/>
            <a:ext cx="9336021" cy="526413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Prostokąt zaokrąglony 1399">
            <a:extLst>
              <a:ext uri="{FF2B5EF4-FFF2-40B4-BE49-F238E27FC236}">
                <a16:creationId xmlns:a16="http://schemas.microsoft.com/office/drawing/2014/main" id="{6EDC70F5-A15B-AE0E-CF07-52317C2EA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66" y="4588943"/>
            <a:ext cx="2016690" cy="438950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DA2431"/>
            </a:solidFill>
            <a:prstDash val="solid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  <p:sp>
        <p:nvSpPr>
          <p:cNvPr id="2" name="Prostokąt zaokrąglony 1399">
            <a:extLst>
              <a:ext uri="{FF2B5EF4-FFF2-40B4-BE49-F238E27FC236}">
                <a16:creationId xmlns:a16="http://schemas.microsoft.com/office/drawing/2014/main" id="{7AE199AC-E0C8-914A-75CF-557E97751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0782" y="1502956"/>
            <a:ext cx="479106" cy="438951"/>
          </a:xfrm>
          <a:prstGeom prst="roundRect">
            <a:avLst>
              <a:gd name="adj" fmla="val 16667"/>
            </a:avLst>
          </a:prstGeom>
          <a:noFill/>
          <a:ln w="38100" cmpd="sng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23289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Ścieżka archiwizowania dokumentów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4852073" y="2899129"/>
            <a:ext cx="843113" cy="3837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0" y="6299565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CEB88DCC-7911-C488-5B18-C7BDF4827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13" y="1956664"/>
            <a:ext cx="1257300" cy="2105025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77640056-B70A-CA43-1B45-B628EF35F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6491" y="1368730"/>
            <a:ext cx="3524250" cy="1466850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D7B8B392-ED9E-113B-5CBE-A385D6586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3489" y="3447779"/>
            <a:ext cx="3505200" cy="15144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7B07998-00B8-2653-04F2-A35D73095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0582" y="2400354"/>
            <a:ext cx="1356331" cy="384121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04E8D0A-F100-46E1-ED6D-B7491A09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716" y="2400354"/>
            <a:ext cx="1657232" cy="3802482"/>
          </a:xfrm>
          <a:prstGeom prst="rect">
            <a:avLst/>
          </a:prstGeom>
        </p:spPr>
      </p:pic>
      <p:sp>
        <p:nvSpPr>
          <p:cNvPr id="7" name="Right Arrow 37">
            <a:extLst>
              <a:ext uri="{FF2B5EF4-FFF2-40B4-BE49-F238E27FC236}">
                <a16:creationId xmlns:a16="http://schemas.microsoft.com/office/drawing/2014/main" id="{533C9C74-6D2E-0B3B-57A4-17787D165A27}"/>
              </a:ext>
            </a:extLst>
          </p:cNvPr>
          <p:cNvSpPr/>
          <p:nvPr/>
        </p:nvSpPr>
        <p:spPr>
          <a:xfrm>
            <a:off x="2198138" y="2883524"/>
            <a:ext cx="843113" cy="38379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64C4818-3160-CC43-EE86-5384CB51BF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683" y="2288139"/>
            <a:ext cx="1886213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9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76196"/>
            <a:ext cx="10501138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1 Wyszukanie dokumentów do archiwizacji</a:t>
            </a:r>
          </a:p>
          <a:p>
            <a:r>
              <a:rPr lang="pl-PL" dirty="0">
                <a:solidFill>
                  <a:srgbClr val="336DB4"/>
                </a:solidFill>
              </a:rPr>
              <a:t>i zlecenie wykonania nowego archiwum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33"/>
          <p:cNvSpPr/>
          <p:nvPr/>
        </p:nvSpPr>
        <p:spPr>
          <a:xfrm flipH="1">
            <a:off x="387625" y="258417"/>
            <a:ext cx="646043" cy="67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304506" y="4096976"/>
            <a:ext cx="2783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p</a:t>
            </a:r>
            <a:r>
              <a:rPr lang="pl-PL" dirty="0"/>
              <a:t>odajesz kryteria wyszukiwania dokumentów, które trafią do archiwum.</a:t>
            </a:r>
            <a:endParaRPr lang="pl-PL" sz="2000" dirty="0"/>
          </a:p>
        </p:txBody>
      </p:sp>
      <p:sp>
        <p:nvSpPr>
          <p:cNvPr id="3" name="Prostokąt 2"/>
          <p:cNvSpPr/>
          <p:nvPr/>
        </p:nvSpPr>
        <p:spPr>
          <a:xfrm>
            <a:off x="6762913" y="4096976"/>
            <a:ext cx="2820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336DB4"/>
                </a:solidFill>
              </a:rPr>
              <a:t>W tym kroku w</a:t>
            </a:r>
            <a:r>
              <a:rPr lang="pl-PL" dirty="0"/>
              <a:t>eryfikujesz / edytujesz / zlecasz do archiwizacji listę dokumentów.</a:t>
            </a:r>
          </a:p>
        </p:txBody>
      </p:sp>
      <p:sp>
        <p:nvSpPr>
          <p:cNvPr id="6" name="Pięciokąt 5"/>
          <p:cNvSpPr/>
          <p:nvPr/>
        </p:nvSpPr>
        <p:spPr>
          <a:xfrm>
            <a:off x="2418108" y="2918358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2" name="Pięciokąt 5">
            <a:extLst>
              <a:ext uri="{FF2B5EF4-FFF2-40B4-BE49-F238E27FC236}">
                <a16:creationId xmlns:a16="http://schemas.microsoft.com/office/drawing/2014/main" id="{5C2A7D18-B794-B280-DBEA-ED36C05FF8DB}"/>
              </a:ext>
            </a:extLst>
          </p:cNvPr>
          <p:cNvSpPr/>
          <p:nvPr/>
        </p:nvSpPr>
        <p:spPr>
          <a:xfrm>
            <a:off x="6877971" y="2918358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6A48B87-F876-00E8-4D50-C13F263DDFC1}"/>
              </a:ext>
            </a:extLst>
          </p:cNvPr>
          <p:cNvSpPr txBox="1"/>
          <p:nvPr/>
        </p:nvSpPr>
        <p:spPr>
          <a:xfrm>
            <a:off x="301535" y="1663741"/>
            <a:ext cx="9281504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Wykonanie nowego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archiwum zlecasz w 2 krokach w zakładce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Zleć nowe archiwum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87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0685563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1 Wyszukanie dokumentów do archiwizacji i zlecenie wykonania nowego archiwum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33"/>
          <p:cNvSpPr/>
          <p:nvPr/>
        </p:nvSpPr>
        <p:spPr>
          <a:xfrm flipH="1">
            <a:off x="387625" y="258417"/>
            <a:ext cx="646043" cy="67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Pięciokąt 25"/>
          <p:cNvSpPr/>
          <p:nvPr/>
        </p:nvSpPr>
        <p:spPr>
          <a:xfrm>
            <a:off x="387625" y="15009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1</a:t>
            </a:r>
          </a:p>
        </p:txBody>
      </p:sp>
      <p:sp>
        <p:nvSpPr>
          <p:cNvPr id="2" name="Prostokąt 1"/>
          <p:cNvSpPr/>
          <p:nvPr/>
        </p:nvSpPr>
        <p:spPr>
          <a:xfrm>
            <a:off x="2780146" y="1618733"/>
            <a:ext cx="9208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W tym kroku p</a:t>
            </a:r>
            <a:r>
              <a:rPr lang="pl-PL" sz="2000" dirty="0"/>
              <a:t>odajesz kryteria wyszukiwania dokumentów, które trafią do archiwum.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387625" y="2255090"/>
            <a:ext cx="5418815" cy="4378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polu </a:t>
            </a:r>
            <a:r>
              <a:rPr lang="pl-PL" sz="1700" b="1" dirty="0">
                <a:solidFill>
                  <a:srgbClr val="336D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Wybrana skrzynka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listy rozwijanej wybierz skrzynkę, na której znajdują się dokumenty, które chcesz zarchiwizować. Jest to pole obowiązkowe do wypełnienia.</a:t>
            </a:r>
            <a:endParaRPr lang="pl-PL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polach </a:t>
            </a:r>
            <a:r>
              <a:rPr lang="pl-PL" sz="1700" b="1" dirty="0">
                <a:solidFill>
                  <a:srgbClr val="336D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daty wystawienia od – do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podaj daty, 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jakich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zostały wystawione dokumenty, które chcesz archiwizować.</a:t>
            </a:r>
            <a:endParaRPr lang="pl-PL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Wybierz jedną z dwóch opcji wyszukiwania: </a:t>
            </a:r>
            <a:endParaRPr lang="pl-PL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Pokaż całe wątki, w których są pasujące dokumenty (dołącz też pozostałe dokumenty z wątku),</a:t>
            </a:r>
            <a:endParaRPr lang="pl-PL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okaż tylko pasujące dokumenty.</a:t>
            </a:r>
            <a:endParaRPr lang="pl-PL" sz="17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Kliknij przycisk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336DB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Szukaj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aby rozpocząć wyszukiwanie.</a:t>
            </a: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4167CE-9010-912D-4F2B-B8F5405EB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2366717"/>
            <a:ext cx="6312784" cy="359384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94425CA-A5E7-8D78-D21B-A2756AD65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440" y="3444949"/>
            <a:ext cx="1328253" cy="3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1 Wyszukanie dokumentów do archiwizacji</a:t>
            </a:r>
          </a:p>
          <a:p>
            <a:r>
              <a:rPr lang="pl-PL" dirty="0">
                <a:solidFill>
                  <a:srgbClr val="336DB4"/>
                </a:solidFill>
              </a:rPr>
              <a:t>i zlecenie wykonania nowego archiwum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33"/>
          <p:cNvSpPr/>
          <p:nvPr/>
        </p:nvSpPr>
        <p:spPr>
          <a:xfrm flipH="1">
            <a:off x="387625" y="258417"/>
            <a:ext cx="646043" cy="67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Pięciokąt 25"/>
          <p:cNvSpPr/>
          <p:nvPr/>
        </p:nvSpPr>
        <p:spPr>
          <a:xfrm>
            <a:off x="387625" y="15009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2" name="Prostokąt 1"/>
          <p:cNvSpPr/>
          <p:nvPr/>
        </p:nvSpPr>
        <p:spPr>
          <a:xfrm>
            <a:off x="2798618" y="1618733"/>
            <a:ext cx="8665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W tym kroku w</a:t>
            </a:r>
            <a:r>
              <a:rPr lang="pl-PL" sz="2000" dirty="0"/>
              <a:t>eryfikujesz / edytujesz / zlecasz do archiwizacji listę dokumentów.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C37C87B-1A0E-72A9-8031-45EEB33EFE8A}"/>
              </a:ext>
            </a:extLst>
          </p:cNvPr>
          <p:cNvSpPr/>
          <p:nvPr/>
        </p:nvSpPr>
        <p:spPr>
          <a:xfrm>
            <a:off x="348364" y="2208994"/>
            <a:ext cx="3650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</a:rPr>
              <a:t>Edycji listy wyszukanych dokumentów możesz dokonać na </a:t>
            </a:r>
          </a:p>
          <a:p>
            <a:r>
              <a:rPr lang="pl-PL" b="1" dirty="0">
                <a:solidFill>
                  <a:srgbClr val="000000"/>
                </a:solidFill>
              </a:rPr>
              <a:t>3 sposoby:</a:t>
            </a:r>
          </a:p>
          <a:p>
            <a:endParaRPr lang="pl-PL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odznaczając konkretne wątki (klikając </a:t>
            </a:r>
            <a:r>
              <a:rPr lang="pl-PL" dirty="0" err="1">
                <a:solidFill>
                  <a:srgbClr val="000000"/>
                </a:solidFill>
              </a:rPr>
              <a:t>checkboxy</a:t>
            </a:r>
            <a:r>
              <a:rPr lang="pl-PL" dirty="0">
                <a:solidFill>
                  <a:srgbClr val="000000"/>
                </a:solidFill>
              </a:rPr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odznaczając </a:t>
            </a:r>
            <a:r>
              <a:rPr lang="pl-PL" dirty="0" err="1">
                <a:solidFill>
                  <a:srgbClr val="000000"/>
                </a:solidFill>
              </a:rPr>
              <a:t>checkboxy</a:t>
            </a:r>
            <a:r>
              <a:rPr lang="pl-PL" dirty="0">
                <a:solidFill>
                  <a:srgbClr val="000000"/>
                </a:solidFill>
              </a:rPr>
              <a:t> przy dokumentach,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odznaczając dokumenty powiązane z wątkiem, które zostały wystawione poza zakresem dat wskazanych w kryteriach wyszukiwania, za pomocą suwaka.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6174E91-B021-BA0D-F14D-5EBF58E2C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330" y="2208994"/>
            <a:ext cx="7686306" cy="400041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097A3F7A-8201-7ABC-9D1B-A63742325048}"/>
              </a:ext>
            </a:extLst>
          </p:cNvPr>
          <p:cNvSpPr/>
          <p:nvPr/>
        </p:nvSpPr>
        <p:spPr>
          <a:xfrm>
            <a:off x="4667693" y="4839158"/>
            <a:ext cx="5050465" cy="8173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AB2E96AD-7DAB-03F8-7FC6-B14369A80DA1}"/>
              </a:ext>
            </a:extLst>
          </p:cNvPr>
          <p:cNvSpPr/>
          <p:nvPr/>
        </p:nvSpPr>
        <p:spPr>
          <a:xfrm>
            <a:off x="4423144" y="4423144"/>
            <a:ext cx="2434856" cy="316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A0383D01-1E52-CF2F-8710-6F4128351727}"/>
              </a:ext>
            </a:extLst>
          </p:cNvPr>
          <p:cNvSpPr/>
          <p:nvPr/>
        </p:nvSpPr>
        <p:spPr>
          <a:xfrm>
            <a:off x="10909005" y="4423144"/>
            <a:ext cx="776176" cy="316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1 Wyszukanie dokumentów do archiwizacji</a:t>
            </a:r>
          </a:p>
          <a:p>
            <a:r>
              <a:rPr lang="pl-PL" dirty="0">
                <a:solidFill>
                  <a:srgbClr val="336DB4"/>
                </a:solidFill>
              </a:rPr>
              <a:t>i zlecenie wykonania nowego archiwum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33"/>
          <p:cNvSpPr/>
          <p:nvPr/>
        </p:nvSpPr>
        <p:spPr>
          <a:xfrm flipH="1">
            <a:off x="387625" y="258417"/>
            <a:ext cx="646043" cy="67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Pięciokąt 25"/>
          <p:cNvSpPr/>
          <p:nvPr/>
        </p:nvSpPr>
        <p:spPr>
          <a:xfrm>
            <a:off x="387625" y="15009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2" name="Prostokąt 1"/>
          <p:cNvSpPr/>
          <p:nvPr/>
        </p:nvSpPr>
        <p:spPr>
          <a:xfrm>
            <a:off x="2798618" y="1618733"/>
            <a:ext cx="8665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W tym kroku w</a:t>
            </a:r>
            <a:r>
              <a:rPr lang="pl-PL" sz="2000" dirty="0"/>
              <a:t>eryfikujesz / edytujesz / zlecasz do archiwizacji listę dokumentów.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C37C87B-1A0E-72A9-8031-45EEB33EFE8A}"/>
              </a:ext>
            </a:extLst>
          </p:cNvPr>
          <p:cNvSpPr/>
          <p:nvPr/>
        </p:nvSpPr>
        <p:spPr>
          <a:xfrm>
            <a:off x="387625" y="2692505"/>
            <a:ext cx="365097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</a:rPr>
              <a:t>Przekroczona wielkość archiwum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Wymagana jest edycja wybranych dokumentów do zarchiwizowania.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Po wykonaniu edycji aktywny przycisk </a:t>
            </a:r>
            <a:r>
              <a:rPr lang="pl-PL" b="1" dirty="0">
                <a:solidFill>
                  <a:srgbClr val="336DB4"/>
                </a:solidFill>
              </a:rPr>
              <a:t>Archiwizuj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AE3188-12B7-B1F7-47FC-B0548E135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51" y="2150075"/>
            <a:ext cx="6643170" cy="45509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E4F8A22B-98F3-7345-532A-23586AF02D53}"/>
              </a:ext>
            </a:extLst>
          </p:cNvPr>
          <p:cNvSpPr/>
          <p:nvPr/>
        </p:nvSpPr>
        <p:spPr>
          <a:xfrm>
            <a:off x="4781321" y="2977046"/>
            <a:ext cx="5078775" cy="31071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9ACE747-5CEE-1FEF-BE4F-AA35CBA5A1B8}"/>
              </a:ext>
            </a:extLst>
          </p:cNvPr>
          <p:cNvSpPr/>
          <p:nvPr/>
        </p:nvSpPr>
        <p:spPr>
          <a:xfrm>
            <a:off x="4660136" y="3426497"/>
            <a:ext cx="617334" cy="2743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DAED620-CD51-7EAA-5599-829DC7601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2409" y="3608140"/>
            <a:ext cx="511444" cy="918892"/>
          </a:xfrm>
          <a:prstGeom prst="rect">
            <a:avLst/>
          </a:prstGeom>
        </p:spPr>
      </p:pic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1511AB95-76F7-C661-D69D-18F614A4EA94}"/>
              </a:ext>
            </a:extLst>
          </p:cNvPr>
          <p:cNvSpPr/>
          <p:nvPr/>
        </p:nvSpPr>
        <p:spPr>
          <a:xfrm>
            <a:off x="5380074" y="6221387"/>
            <a:ext cx="956930" cy="3731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05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1303237" y="329077"/>
            <a:ext cx="11149469" cy="585216"/>
          </a:xfrm>
        </p:spPr>
        <p:txBody>
          <a:bodyPr/>
          <a:lstStyle/>
          <a:p>
            <a:r>
              <a:rPr lang="pl-PL" dirty="0">
                <a:solidFill>
                  <a:srgbClr val="336DB4"/>
                </a:solidFill>
              </a:rPr>
              <a:t>Etap 1 Wyszukanie dokumentów do archiwizacji </a:t>
            </a:r>
          </a:p>
          <a:p>
            <a:r>
              <a:rPr lang="pl-PL" dirty="0">
                <a:solidFill>
                  <a:srgbClr val="336DB4"/>
                </a:solidFill>
              </a:rPr>
              <a:t>i zlecenie wykonania nowego archiwum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0" y="6308436"/>
            <a:ext cx="12192000" cy="424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533"/>
          <p:cNvSpPr/>
          <p:nvPr/>
        </p:nvSpPr>
        <p:spPr>
          <a:xfrm flipH="1">
            <a:off x="387625" y="258417"/>
            <a:ext cx="646043" cy="67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29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Pięciokąt 25"/>
          <p:cNvSpPr/>
          <p:nvPr/>
        </p:nvSpPr>
        <p:spPr>
          <a:xfrm>
            <a:off x="387625" y="1500906"/>
            <a:ext cx="2055961" cy="6049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Krok 2</a:t>
            </a:r>
          </a:p>
        </p:txBody>
      </p:sp>
      <p:sp>
        <p:nvSpPr>
          <p:cNvPr id="2" name="Prostokąt 1"/>
          <p:cNvSpPr/>
          <p:nvPr/>
        </p:nvSpPr>
        <p:spPr>
          <a:xfrm>
            <a:off x="2798618" y="1618733"/>
            <a:ext cx="9237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336DB4"/>
                </a:solidFill>
              </a:rPr>
              <a:t>W tym kroku w</a:t>
            </a:r>
            <a:r>
              <a:rPr lang="pl-PL" sz="2000" dirty="0"/>
              <a:t>eryfikujesz / edytujesz / zlecasz do archiwizacji listę dokumentów.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C37C87B-1A0E-72A9-8031-45EEB33EFE8A}"/>
              </a:ext>
            </a:extLst>
          </p:cNvPr>
          <p:cNvSpPr/>
          <p:nvPr/>
        </p:nvSpPr>
        <p:spPr>
          <a:xfrm>
            <a:off x="336101" y="2717011"/>
            <a:ext cx="3279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</a:rPr>
              <a:t>Dozwolona wielkość archiwum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A97834-3146-DC5E-1F76-C87C66380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410" y="2388753"/>
            <a:ext cx="6957939" cy="3919683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862ADA5B-3053-C3D8-FBA7-F3C35E781031}"/>
              </a:ext>
            </a:extLst>
          </p:cNvPr>
          <p:cNvSpPr/>
          <p:nvPr/>
        </p:nvSpPr>
        <p:spPr>
          <a:xfrm>
            <a:off x="4423144" y="2849526"/>
            <a:ext cx="5114261" cy="3402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30EA713-56AD-0CB1-FDA0-5187BFFBB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362" y="5883563"/>
            <a:ext cx="98763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13&quot;/&gt;&lt;lineCharCount val=&quot;14&quot;/&gt;&lt;lineCharCount val=&quot;15&quot;/&gt;&lt;lineCharCount val=&quot;1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13&quot;/&gt;&lt;lineCharCount val=&quot;14&quot;/&gt;&lt;lineCharCount val=&quot;15&quot;/&gt;&lt;lineCharCount val=&quot;1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13&quot;/&gt;&lt;lineCharCount val=&quot;14&quot;/&gt;&lt;lineCharCount val=&quot;15&quot;/&gt;&lt;lineCharCount val=&quot;1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13&quot;/&gt;&lt;lineCharCount val=&quot;14&quot;/&gt;&lt;lineCharCount val=&quot;15&quot;/&gt;&lt;lineCharCount val=&quot;1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4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13&quot;/&gt;&lt;lineCharCount val=&quot;14&quot;/&gt;&lt;lineCharCount val=&quot;15&quot;/&gt;&lt;lineCharCount val=&quot;1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iestandardowy 1">
      <a:dk1>
        <a:srgbClr val="336DB4"/>
      </a:dk1>
      <a:lt1>
        <a:sysClr val="window" lastClr="FFFFFF"/>
      </a:lt1>
      <a:dk2>
        <a:srgbClr val="336DB4"/>
      </a:dk2>
      <a:lt2>
        <a:srgbClr val="ECF0F1"/>
      </a:lt2>
      <a:accent1>
        <a:srgbClr val="336DB4"/>
      </a:accent1>
      <a:accent2>
        <a:srgbClr val="336DB4"/>
      </a:accent2>
      <a:accent3>
        <a:srgbClr val="336DB4"/>
      </a:accent3>
      <a:accent4>
        <a:srgbClr val="336DB4"/>
      </a:accent4>
      <a:accent5>
        <a:srgbClr val="336DB4"/>
      </a:accent5>
      <a:accent6>
        <a:srgbClr val="336DB4"/>
      </a:accent6>
      <a:hlink>
        <a:srgbClr val="336DB4"/>
      </a:hlink>
      <a:folHlink>
        <a:srgbClr val="336DB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</TotalTime>
  <Words>1171</Words>
  <Application>Microsoft Office PowerPoint</Application>
  <PresentationFormat>Panoramiczny</PresentationFormat>
  <Paragraphs>134</Paragraphs>
  <Slides>26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Gill Sans</vt:lpstr>
      <vt:lpstr>Poppins Light</vt:lpstr>
      <vt:lpstr>Roboto Condensed Light</vt:lpstr>
      <vt:lpstr>Segoe UI</vt:lpstr>
      <vt:lpstr>Symbol</vt:lpstr>
      <vt:lpstr>Times New Roman</vt:lpstr>
      <vt:lpstr>Motyw pakietu Office</vt:lpstr>
      <vt:lpstr>Projekt niestandardowy</vt:lpstr>
      <vt:lpstr>3_Office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Centralny Ośrodek Informatyki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Pyda Izabela</dc:creator>
  <cp:lastModifiedBy>Kałużna Adrianna</cp:lastModifiedBy>
  <cp:revision>196</cp:revision>
  <dcterms:created xsi:type="dcterms:W3CDTF">2023-01-23T09:18:38Z</dcterms:created>
  <dcterms:modified xsi:type="dcterms:W3CDTF">2023-08-01T09:51:09Z</dcterms:modified>
</cp:coreProperties>
</file>